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ore0.xml" ContentType="application/vnd.openxmlformats-package.core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  <p:sldMasterId id="2147484103" r:id="rId2"/>
  </p:sldMasterIdLst>
  <p:notesMasterIdLst>
    <p:notesMasterId r:id="rId38"/>
  </p:notesMasterIdLst>
  <p:handoutMasterIdLst>
    <p:handoutMasterId r:id="rId39"/>
  </p:handoutMasterIdLst>
  <p:sldIdLst>
    <p:sldId id="326" r:id="rId3"/>
    <p:sldId id="373" r:id="rId4"/>
    <p:sldId id="293" r:id="rId5"/>
    <p:sldId id="299" r:id="rId6"/>
    <p:sldId id="369" r:id="rId7"/>
    <p:sldId id="329" r:id="rId8"/>
    <p:sldId id="331" r:id="rId9"/>
    <p:sldId id="372" r:id="rId10"/>
    <p:sldId id="302" r:id="rId11"/>
    <p:sldId id="317" r:id="rId12"/>
    <p:sldId id="332" r:id="rId13"/>
    <p:sldId id="308" r:id="rId14"/>
    <p:sldId id="348" r:id="rId15"/>
    <p:sldId id="346" r:id="rId16"/>
    <p:sldId id="352" r:id="rId17"/>
    <p:sldId id="353" r:id="rId18"/>
    <p:sldId id="370" r:id="rId19"/>
    <p:sldId id="295" r:id="rId20"/>
    <p:sldId id="320" r:id="rId21"/>
    <p:sldId id="306" r:id="rId22"/>
    <p:sldId id="364" r:id="rId23"/>
    <p:sldId id="365" r:id="rId24"/>
    <p:sldId id="366" r:id="rId25"/>
    <p:sldId id="367" r:id="rId26"/>
    <p:sldId id="368" r:id="rId27"/>
    <p:sldId id="319" r:id="rId28"/>
    <p:sldId id="342" r:id="rId29"/>
    <p:sldId id="357" r:id="rId30"/>
    <p:sldId id="296" r:id="rId31"/>
    <p:sldId id="321" r:id="rId32"/>
    <p:sldId id="322" r:id="rId33"/>
    <p:sldId id="323" r:id="rId34"/>
    <p:sldId id="325" r:id="rId35"/>
    <p:sldId id="374" r:id="rId36"/>
    <p:sldId id="330" r:id="rId37"/>
  </p:sldIdLst>
  <p:sldSz cx="9906000" cy="6858000" type="A4"/>
  <p:notesSz cx="9144000" cy="6858000"/>
  <p:embeddedFontLst>
    <p:embeddedFont>
      <p:font typeface="Montserrat" pitchFamily="2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Montserrat Light" pitchFamily="2" charset="0"/>
      <p:regular r:id="rId46"/>
      <p:italic r:id="rId47"/>
    </p:embeddedFont>
    <p:embeddedFont>
      <p:font typeface="맑은 고딕" panose="020B0503020000020004" pitchFamily="50" charset="-127"/>
      <p:regular r:id="rId44"/>
      <p:bold r:id="rId45"/>
    </p:embeddedFont>
    <p:embeddedFont>
      <p:font typeface="Lato Light" panose="020B0600000101010101" charset="0"/>
      <p:regular r:id="rId48"/>
      <p:italic r:id="rId49"/>
    </p:embeddedFont>
    <p:embeddedFont>
      <p:font typeface="NanumBarunGothicOTF" panose="02020603020101020101" charset="-127"/>
      <p:regular r:id="rId50"/>
      <p:bold r:id="rId51"/>
    </p:embeddedFont>
    <p:embeddedFont>
      <p:font typeface="Lato" panose="020B0600000101010101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</p:embeddedFontLst>
  <p:defaultTextStyle>
    <a:defPPr>
      <a:defRPr lang="ko-KR"/>
    </a:defPPr>
    <a:lvl1pPr marL="0" algn="l" defTabSz="402336" rtl="0" eaLnBrk="1" latinLnBrk="1" hangingPunct="1">
      <a:defRPr sz="792" kern="1200">
        <a:solidFill>
          <a:schemeClr val="tx1"/>
        </a:solidFill>
        <a:latin typeface="+mn-lt"/>
        <a:ea typeface="+mn-ea"/>
        <a:cs typeface="+mn-cs"/>
      </a:defRPr>
    </a:lvl1pPr>
    <a:lvl2pPr marL="201168" algn="l" defTabSz="402336" rtl="0" eaLnBrk="1" latinLnBrk="1" hangingPunct="1">
      <a:defRPr sz="792" kern="1200">
        <a:solidFill>
          <a:schemeClr val="tx1"/>
        </a:solidFill>
        <a:latin typeface="+mn-lt"/>
        <a:ea typeface="+mn-ea"/>
        <a:cs typeface="+mn-cs"/>
      </a:defRPr>
    </a:lvl2pPr>
    <a:lvl3pPr marL="402336" algn="l" defTabSz="402336" rtl="0" eaLnBrk="1" latinLnBrk="1" hangingPunct="1">
      <a:defRPr sz="792" kern="1200">
        <a:solidFill>
          <a:schemeClr val="tx1"/>
        </a:solidFill>
        <a:latin typeface="+mn-lt"/>
        <a:ea typeface="+mn-ea"/>
        <a:cs typeface="+mn-cs"/>
      </a:defRPr>
    </a:lvl3pPr>
    <a:lvl4pPr marL="603504" algn="l" defTabSz="402336" rtl="0" eaLnBrk="1" latinLnBrk="1" hangingPunct="1">
      <a:defRPr sz="792" kern="1200">
        <a:solidFill>
          <a:schemeClr val="tx1"/>
        </a:solidFill>
        <a:latin typeface="+mn-lt"/>
        <a:ea typeface="+mn-ea"/>
        <a:cs typeface="+mn-cs"/>
      </a:defRPr>
    </a:lvl4pPr>
    <a:lvl5pPr marL="804672" algn="l" defTabSz="402336" rtl="0" eaLnBrk="1" latinLnBrk="1" hangingPunct="1">
      <a:defRPr sz="792" kern="1200">
        <a:solidFill>
          <a:schemeClr val="tx1"/>
        </a:solidFill>
        <a:latin typeface="+mn-lt"/>
        <a:ea typeface="+mn-ea"/>
        <a:cs typeface="+mn-cs"/>
      </a:defRPr>
    </a:lvl5pPr>
    <a:lvl6pPr marL="1005840" algn="l" defTabSz="402336" rtl="0" eaLnBrk="1" latinLnBrk="1" hangingPunct="1">
      <a:defRPr sz="792" kern="1200">
        <a:solidFill>
          <a:schemeClr val="tx1"/>
        </a:solidFill>
        <a:latin typeface="+mn-lt"/>
        <a:ea typeface="+mn-ea"/>
        <a:cs typeface="+mn-cs"/>
      </a:defRPr>
    </a:lvl6pPr>
    <a:lvl7pPr marL="1207008" algn="l" defTabSz="402336" rtl="0" eaLnBrk="1" latinLnBrk="1" hangingPunct="1">
      <a:defRPr sz="792" kern="1200">
        <a:solidFill>
          <a:schemeClr val="tx1"/>
        </a:solidFill>
        <a:latin typeface="+mn-lt"/>
        <a:ea typeface="+mn-ea"/>
        <a:cs typeface="+mn-cs"/>
      </a:defRPr>
    </a:lvl7pPr>
    <a:lvl8pPr marL="1408176" algn="l" defTabSz="402336" rtl="0" eaLnBrk="1" latinLnBrk="1" hangingPunct="1">
      <a:defRPr sz="792" kern="1200">
        <a:solidFill>
          <a:schemeClr val="tx1"/>
        </a:solidFill>
        <a:latin typeface="+mn-lt"/>
        <a:ea typeface="+mn-ea"/>
        <a:cs typeface="+mn-cs"/>
      </a:defRPr>
    </a:lvl8pPr>
    <a:lvl9pPr marL="1609344" algn="l" defTabSz="402336" rtl="0" eaLnBrk="1" latinLnBrk="1" hangingPunct="1">
      <a:defRPr sz="79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AC090"/>
    <a:srgbClr val="4D5B75"/>
    <a:srgbClr val="12161C"/>
    <a:srgbClr val="796B8D"/>
    <a:srgbClr val="8EB4E3"/>
    <a:srgbClr val="A67D9D"/>
    <a:srgbClr val="4E5B76"/>
    <a:srgbClr val="3D414F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2ED86-1435-4AE3-BB8F-2B3CDD04DC59}" v="1" dt="2024-06-10T06:29:32.441"/>
    <p1510:client id="{3F7290BC-5F99-43F5-80C2-C7749CB4D9B6}" v="694" dt="2024-06-10T07:31:53.400"/>
    <p1510:client id="{425E51F8-8F82-4269-9119-2408F52039BE}" v="5" dt="2024-06-10T07:34:54.834"/>
    <p1510:client id="{47FD1B97-511C-46BE-8FF2-1D5AC4080F71}" v="80" dt="2024-06-11T00:18:59.597"/>
    <p1510:client id="{7924A6D6-55F7-4E47-9AEA-40DE45AD5556}" v="237" dt="2024-06-10T08:01:52.091"/>
    <p1510:client id="{947D1305-5AB9-48D6-86E9-950560499C3E}" v="1802" dt="2024-06-11T01:43:57.153"/>
    <p1510:client id="{B351AD0C-27B0-4BC3-9F69-18D4CD225667}" v="1207" dt="2024-06-10T05:42:06.517"/>
    <p1510:client id="{BB0F56F2-24E4-404D-9879-B53F5990CFB7}" v="907" dt="2024-06-11T02:11:59.574"/>
    <p1510:client id="{D0EA7CED-7D9D-4E60-A040-4EFABB25E2DF}" v="1089" dt="2024-06-11T02:37:14.294"/>
    <p1510:client id="{D841545C-3D0D-4793-8931-5535CDE687A6}" v="2634" dt="2024-06-11T02:15:48.523"/>
    <p1510:client id="{F1105F17-1FE8-42B7-B088-8894E69AC2B5}" v="585" dt="2024-06-10T02:19:15.592"/>
    <p1510:client id="{F8D11B28-F9A9-4775-8539-90915706DEAE}" v="3493" dt="2024-06-11T02:16:03.396"/>
    <p1510:client id="{F98672E5-614F-473B-8C10-196F8E18834E}" v="106" dt="2024-06-10T16:21:41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53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94EB5B-295B-B9E9-2758-D33EE5405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C34BB-0EDF-D140-830F-ECE3080F322E}" type="slidenum">
              <a:rPr kumimoji="1" lang="ko-KR" altLang="en-US" sz="1500" smtClean="0"/>
              <a:t>‹#›</a:t>
            </a:fld>
            <a:endParaRPr kumimoji="1"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4225155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1T00:12:36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13256 15749 16383 0 0,'4'0'0'0'0,"8"0"0"0"0,5 0 0 0 0,5-5 0 0 0,9-2 0 0 0,4 1 0 0 0,0 1 0 0 0,0-3 0 0 0,-2-1 0 0 0,-2 2 0 0 0,0 2 0 0 0,-7-4 0 0 0,-1 1 0 0 0,-1 1 0 0 0,1 2 0 0 0,2 2 0 0 0,1 1 0 0 0,1 1 0 0 0,1 1 0 0 0,0 0 0 0 0,5 0 0 0 0,2 1 0 0 0,0-1 0 0 0,-1 0 0 0 0,-2 0 0 0 0,4 0 0 0 0,0 1 0 0 0,3-1 0 0 0,1 0 0 0 0,-2-1 0 0 0,-3 1 0 0 0,-2 0 0 0 0,-2 0 0 0 0,-1 0 0 0 0,-2 0 0 0 0,0 0 0 0 0,0 0 0 0 0,0 0 0 0 0,10 0 0 0 0,3 0 0 0 0,9 0 0 0 0,6 0 0 0 0,3 0 0 0 0,1 0 0 0 0,-5 0 0 0 0,-2 0 0 0 0,-5 0 0 0 0,-6 0 0 0 0,-5 0 0 0 0,-4 0 0 0 0,1 0 0 0 0,1 0 0 0 0,-1 0 0 0 0,3 0 0 0 0,0 0 0 0 0,-1 0 0 0 0,-2 0 0 0 0,-2 0 0 0 0,-2 0 0 0 0,0 0 0 0 0,-2 0 0 0 0,0 0 0 0 0,1 0 0 0 0,-1 0 0 0 0,0 0 0 0 0,0 5 0 0 0,0 2 0 0 0,0-1 0 0 0,1-1 0 0 0,-1-2 0 0 0,6-1 0 0 0,0 0 0 0 0,1-2 0 0 0,-2 0 0 0 0,-1 0 0 0 0,-1 0 0 0 0,-1-1 0 0 0,-2 1 0 0 0,1 0 0 0 0,-1 0 0 0 0,0 0 0 0 0,0 0 0 0 0,1 0 0 0 0,-1 0 0 0 0,0 0 0 0 0,1 0 0 0 0,-1 0 0 0 0,1 0 0 0 0,-1 0 0 0 0,0 0 0 0 0,1 0 0 0 0,-1 0 0 0 0,6 0 0 0 0,0 0 0 0 0,1 5 0 0 0,-2 1 0 0 0,-1 0 0 0 0,-1-1 0 0 0,-1-1 0 0 0,-2-2 0 0 0,1-1 0 0 0,-1 0 0 0 0,0-1 0 0 0,0-1 0 0 0,1 1 0 0 0,-1 0 0 0 0,0 0 0 0 0,1-1 0 0 0,-1 1 0 0 0,0 0 0 0 0,1 0 0 0 0,-1 0 0 0 0,1 0 0 0 0,4 0 0 0 0,2 5 0 0 0,0 2 0 0 0,-2-1 0 0 0,-1-1 0 0 0,-2-2 0 0 0,0-1 0 0 0,-1 0 0 0 0,-1-2 0 0 0,1 0 0 0 0,-1 0 0 0 0,0 0 0 0 0,0-1 0 0 0,0 1 0 0 0,1 0 0 0 0,-1 0 0 0 0,1 0 0 0 0,4 0 0 0 0,2 0 0 0 0,-1 0 0 0 0,0 0 0 0 0,-2 0 0 0 0,-2 0 0 0 0,0 0 0 0 0,-1 0 0 0 0,4 0 0 0 0,2 0 0 0 0,-1 0 0 0 0,-1 0 0 0 0,4 0 0 0 0,0 0 0 0 0,-2 0 0 0 0,-1 0 0 0 0,-2 0 0 0 0,-2 0 0 0 0,0 0 0 0 0,-2 0 0 0 0,1 0 0 0 0,-1 0 0 0 0,0 0 0 0 0,0 0 0 0 0,0 0 0 0 0,0 0 0 0 0,-4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32020-011A-9F81-9A4C-E1B29ADC8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33DB62A-3C84-5442-B8B8-F3E348D84E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2336" rtl="0" eaLnBrk="1" latinLnBrk="1" hangingPunct="1">
      <a:defRPr sz="528" kern="1200">
        <a:solidFill>
          <a:schemeClr val="tx1"/>
        </a:solidFill>
        <a:latin typeface="+mn-lt"/>
        <a:ea typeface="+mn-ea"/>
        <a:cs typeface="+mn-cs"/>
      </a:defRPr>
    </a:lvl1pPr>
    <a:lvl2pPr marL="201168" algn="l" defTabSz="402336" rtl="0" eaLnBrk="1" latinLnBrk="1" hangingPunct="1">
      <a:defRPr sz="528" kern="1200">
        <a:solidFill>
          <a:schemeClr val="tx1"/>
        </a:solidFill>
        <a:latin typeface="+mn-lt"/>
        <a:ea typeface="+mn-ea"/>
        <a:cs typeface="+mn-cs"/>
      </a:defRPr>
    </a:lvl2pPr>
    <a:lvl3pPr marL="402336" algn="l" defTabSz="402336" rtl="0" eaLnBrk="1" latinLnBrk="1" hangingPunct="1">
      <a:defRPr sz="528" kern="1200">
        <a:solidFill>
          <a:schemeClr val="tx1"/>
        </a:solidFill>
        <a:latin typeface="+mn-lt"/>
        <a:ea typeface="+mn-ea"/>
        <a:cs typeface="+mn-cs"/>
      </a:defRPr>
    </a:lvl3pPr>
    <a:lvl4pPr marL="603504" algn="l" defTabSz="402336" rtl="0" eaLnBrk="1" latinLnBrk="1" hangingPunct="1">
      <a:defRPr sz="528" kern="1200">
        <a:solidFill>
          <a:schemeClr val="tx1"/>
        </a:solidFill>
        <a:latin typeface="+mn-lt"/>
        <a:ea typeface="+mn-ea"/>
        <a:cs typeface="+mn-cs"/>
      </a:defRPr>
    </a:lvl4pPr>
    <a:lvl5pPr marL="804672" algn="l" defTabSz="402336" rtl="0" eaLnBrk="1" latinLnBrk="1" hangingPunct="1">
      <a:defRPr sz="528" kern="1200">
        <a:solidFill>
          <a:schemeClr val="tx1"/>
        </a:solidFill>
        <a:latin typeface="+mn-lt"/>
        <a:ea typeface="+mn-ea"/>
        <a:cs typeface="+mn-cs"/>
      </a:defRPr>
    </a:lvl5pPr>
    <a:lvl6pPr marL="1005840" algn="l" defTabSz="402336" rtl="0" eaLnBrk="1" latinLnBrk="1" hangingPunct="1">
      <a:defRPr sz="528" kern="1200">
        <a:solidFill>
          <a:schemeClr val="tx1"/>
        </a:solidFill>
        <a:latin typeface="+mn-lt"/>
        <a:ea typeface="+mn-ea"/>
        <a:cs typeface="+mn-cs"/>
      </a:defRPr>
    </a:lvl6pPr>
    <a:lvl7pPr marL="1207008" algn="l" defTabSz="402336" rtl="0" eaLnBrk="1" latinLnBrk="1" hangingPunct="1">
      <a:defRPr sz="528" kern="1200">
        <a:solidFill>
          <a:schemeClr val="tx1"/>
        </a:solidFill>
        <a:latin typeface="+mn-lt"/>
        <a:ea typeface="+mn-ea"/>
        <a:cs typeface="+mn-cs"/>
      </a:defRPr>
    </a:lvl7pPr>
    <a:lvl8pPr marL="1408176" algn="l" defTabSz="402336" rtl="0" eaLnBrk="1" latinLnBrk="1" hangingPunct="1">
      <a:defRPr sz="528" kern="1200">
        <a:solidFill>
          <a:schemeClr val="tx1"/>
        </a:solidFill>
        <a:latin typeface="+mn-lt"/>
        <a:ea typeface="+mn-ea"/>
        <a:cs typeface="+mn-cs"/>
      </a:defRPr>
    </a:lvl8pPr>
    <a:lvl9pPr marL="1609344" algn="l" defTabSz="402336" rtl="0" eaLnBrk="1" latinLnBrk="1" hangingPunct="1">
      <a:defRPr sz="5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Slide Number Placeholder 1"/>
          <p:cNvSpPr/>
          <p:nvPr/>
        </p:nvSpPr>
        <p:spPr>
          <a:xfrm>
            <a:off x="5179680" y="6514020"/>
            <a:ext cx="3962400" cy="3429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fld id="{7FA4F618-60F1-4AB7-9939-8E019D785054}" type="slidenum">
              <a:rPr lang="en-US" sz="1200" b="0" strike="noStrike" spc="-1">
                <a:solidFill>
                  <a:srgbClr val="999999"/>
                </a:solidFill>
                <a:latin typeface="Calibri Light"/>
              </a:rPr>
              <a:t>1</a:t>
            </a:fld>
            <a:endParaRPr lang="en-US" sz="1200" b="0" strike="noStrike" spc="-1">
              <a:solidFill>
                <a:srgbClr val="999999"/>
              </a:solidFill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924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11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446763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13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3533818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14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513296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15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57714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16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FDDC1F71-92E0-3214-4B2D-B45BA9408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6305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17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BC0C525E-D071-01E6-B74A-E461F24D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391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B62A-3C84-5442-B8B8-F3E348D84EA0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71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19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80BE827-483C-0979-601B-BB8C16EF7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8803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20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2526565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21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1B4C40B7-B7FB-03F5-3202-C4F084F4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4612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노트 개체 틀 2"/>
          <p:cNvSpPr>
            <a:spLocks noGrp="1"/>
          </p:cNvSpPr>
          <p:nvPr>
            <p:ph type="body" idx="4294967295"/>
          </p:nvPr>
        </p:nvSpPr>
        <p:spPr>
          <a:xfrm>
            <a:off x="914400" y="3257280"/>
            <a:ext cx="7314720" cy="3085830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페이지 번호 달기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2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2650490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22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1B4C40B7-B7FB-03F5-3202-C4F084F4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243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23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1B4C40B7-B7FB-03F5-3202-C4F084F4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0591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24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1B4C40B7-B7FB-03F5-3202-C4F084F4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7472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25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1B4C40B7-B7FB-03F5-3202-C4F084F4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7894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26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494C080B-2EDE-5C50-F2D4-DF3AFA7C0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7061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27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643073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28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760657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29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4290898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30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74202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31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0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3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3924369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32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2276980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33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807125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34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B6ED51AA-AB82-6F1B-1AF3-B1C08FD17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857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Slide Number Placeholder 1"/>
          <p:cNvSpPr/>
          <p:nvPr/>
        </p:nvSpPr>
        <p:spPr>
          <a:xfrm>
            <a:off x="5179680" y="6514020"/>
            <a:ext cx="3962400" cy="3429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fld id="{7FA4F618-60F1-4AB7-9939-8E019D785054}" type="slidenum">
              <a:rPr lang="en-US" sz="1200" b="0" strike="noStrike" spc="-1">
                <a:solidFill>
                  <a:srgbClr val="999999"/>
                </a:solidFill>
                <a:latin typeface="Calibri Light"/>
              </a:rPr>
              <a:t>35</a:t>
            </a:fld>
            <a:endParaRPr lang="en-US" sz="1200" b="0" strike="noStrike" spc="-1">
              <a:solidFill>
                <a:srgbClr val="999999"/>
              </a:solidFill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964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4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21181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5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42762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6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00540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7</a:t>
            </a:fld>
            <a:endParaRPr lang="en-US" sz="1400" b="0" strike="noStrike" spc="-1">
              <a:latin typeface="Noto Serif CJK KR"/>
            </a:endParaRPr>
          </a:p>
        </p:txBody>
      </p:sp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BC0C525E-D071-01E6-B74A-E461F24D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135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노트 개체 틀 2"/>
          <p:cNvSpPr>
            <a:spLocks noGrp="1"/>
          </p:cNvSpPr>
          <p:nvPr>
            <p:ph type="body" idx="4294967295"/>
          </p:nvPr>
        </p:nvSpPr>
        <p:spPr>
          <a:xfrm>
            <a:off x="914400" y="3257280"/>
            <a:ext cx="7314720" cy="3085830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와이어 프레임 작업</a:t>
            </a:r>
            <a:r>
              <a:rPr kumimoji="1" lang="en-US" altLang="ko-KR"/>
              <a:t> -</a:t>
            </a:r>
            <a:r>
              <a:rPr kumimoji="1"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9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4067089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>
          <a:xfrm>
            <a:off x="5175360" y="6515100"/>
            <a:ext cx="3968160" cy="342630"/>
          </a:xfrm>
          <a:prstGeom prst="rect">
            <a:avLst/>
          </a:prstGeom>
        </p:spPr>
        <p:txBody>
          <a:bodyPr/>
          <a:lstStyle/>
          <a:p>
            <a:pPr algn="r">
              <a:buNone/>
            </a:pPr>
            <a:fld id="{CF5CD240-4B1C-4DC7-9B02-275E7C7C655E}" type="slidenum">
              <a:rPr lang="en-US" sz="1400" b="0" strike="noStrike" spc="-1" smtClean="0">
                <a:latin typeface="Noto Serif CJK KR"/>
              </a:rPr>
              <a:t>10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26266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8542961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81219" y="4098240"/>
            <a:ext cx="8542961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58752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81219" y="409824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5058752" y="409824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81220" y="182556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569636" y="182556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458199" y="182556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81220" y="409824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569636" y="409824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458199" y="409824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14" name="PlaceHolder 2"/>
          <p:cNvSpPr>
            <a:spLocks noGrp="1"/>
          </p:cNvSpPr>
          <p:nvPr>
            <p:ph type="subTitle"/>
          </p:nvPr>
        </p:nvSpPr>
        <p:spPr>
          <a:xfrm>
            <a:off x="681219" y="1825560"/>
            <a:ext cx="8542961" cy="435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lnSpc>
                <a:spcPct val="90000"/>
              </a:lnSpc>
              <a:spcBef>
                <a:spcPts val="813"/>
              </a:spcBef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 algn="ctr">
              <a:lnSpc>
                <a:spcPct val="90000"/>
              </a:lnSpc>
              <a:spcBef>
                <a:spcPts val="2001"/>
              </a:spcBef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16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8542961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18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4168939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19" name="PlaceHolder 3"/>
          <p:cNvSpPr>
            <a:spLocks noGrp="1"/>
          </p:cNvSpPr>
          <p:nvPr>
            <p:ph/>
          </p:nvPr>
        </p:nvSpPr>
        <p:spPr>
          <a:xfrm>
            <a:off x="5058752" y="1825560"/>
            <a:ext cx="4168939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PlaceHolder 1"/>
          <p:cNvSpPr>
            <a:spLocks noGrp="1"/>
          </p:cNvSpPr>
          <p:nvPr>
            <p:ph type="subTitle"/>
          </p:nvPr>
        </p:nvSpPr>
        <p:spPr>
          <a:xfrm>
            <a:off x="681219" y="364860"/>
            <a:ext cx="8542961" cy="61457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lnSpc>
                <a:spcPct val="90000"/>
              </a:lnSpc>
              <a:spcBef>
                <a:spcPts val="813"/>
              </a:spcBef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 algn="ctr">
              <a:lnSpc>
                <a:spcPct val="90000"/>
              </a:lnSpc>
              <a:spcBef>
                <a:spcPts val="2001"/>
              </a:spcBef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23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24" name="PlaceHolder 3"/>
          <p:cNvSpPr>
            <a:spLocks noGrp="1"/>
          </p:cNvSpPr>
          <p:nvPr>
            <p:ph/>
          </p:nvPr>
        </p:nvSpPr>
        <p:spPr>
          <a:xfrm>
            <a:off x="5058752" y="1825560"/>
            <a:ext cx="4168939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25" name="PlaceHolder 4"/>
          <p:cNvSpPr>
            <a:spLocks noGrp="1"/>
          </p:cNvSpPr>
          <p:nvPr>
            <p:ph/>
          </p:nvPr>
        </p:nvSpPr>
        <p:spPr>
          <a:xfrm>
            <a:off x="681219" y="409824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81219" y="1825560"/>
            <a:ext cx="8542961" cy="435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lnSpc>
                <a:spcPct val="90000"/>
              </a:lnSpc>
              <a:spcBef>
                <a:spcPts val="813"/>
              </a:spcBef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 algn="ctr">
              <a:lnSpc>
                <a:spcPct val="90000"/>
              </a:lnSpc>
              <a:spcBef>
                <a:spcPts val="2001"/>
              </a:spcBef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27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4168939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28" name="PlaceHolder 3"/>
          <p:cNvSpPr>
            <a:spLocks noGrp="1"/>
          </p:cNvSpPr>
          <p:nvPr>
            <p:ph/>
          </p:nvPr>
        </p:nvSpPr>
        <p:spPr>
          <a:xfrm>
            <a:off x="5058752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29" name="PlaceHolder 4"/>
          <p:cNvSpPr>
            <a:spLocks noGrp="1"/>
          </p:cNvSpPr>
          <p:nvPr>
            <p:ph/>
          </p:nvPr>
        </p:nvSpPr>
        <p:spPr>
          <a:xfrm>
            <a:off x="5058752" y="409824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31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32" name="PlaceHolder 3"/>
          <p:cNvSpPr>
            <a:spLocks noGrp="1"/>
          </p:cNvSpPr>
          <p:nvPr>
            <p:ph/>
          </p:nvPr>
        </p:nvSpPr>
        <p:spPr>
          <a:xfrm>
            <a:off x="5058752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33" name="PlaceHolder 4"/>
          <p:cNvSpPr>
            <a:spLocks noGrp="1"/>
          </p:cNvSpPr>
          <p:nvPr>
            <p:ph/>
          </p:nvPr>
        </p:nvSpPr>
        <p:spPr>
          <a:xfrm>
            <a:off x="681219" y="4098240"/>
            <a:ext cx="8542961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35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8542961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36" name="PlaceHolder 3"/>
          <p:cNvSpPr>
            <a:spLocks noGrp="1"/>
          </p:cNvSpPr>
          <p:nvPr>
            <p:ph/>
          </p:nvPr>
        </p:nvSpPr>
        <p:spPr>
          <a:xfrm>
            <a:off x="681219" y="4098240"/>
            <a:ext cx="8542961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38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39" name="PlaceHolder 3"/>
          <p:cNvSpPr>
            <a:spLocks noGrp="1"/>
          </p:cNvSpPr>
          <p:nvPr>
            <p:ph/>
          </p:nvPr>
        </p:nvSpPr>
        <p:spPr>
          <a:xfrm>
            <a:off x="5058752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40" name="PlaceHolder 4"/>
          <p:cNvSpPr>
            <a:spLocks noGrp="1"/>
          </p:cNvSpPr>
          <p:nvPr>
            <p:ph/>
          </p:nvPr>
        </p:nvSpPr>
        <p:spPr>
          <a:xfrm>
            <a:off x="681219" y="409824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41" name="PlaceHolder 5"/>
          <p:cNvSpPr>
            <a:spLocks noGrp="1"/>
          </p:cNvSpPr>
          <p:nvPr>
            <p:ph/>
          </p:nvPr>
        </p:nvSpPr>
        <p:spPr>
          <a:xfrm>
            <a:off x="5058752" y="409824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43" name="PlaceHolder 2"/>
          <p:cNvSpPr>
            <a:spLocks noGrp="1"/>
          </p:cNvSpPr>
          <p:nvPr>
            <p:ph/>
          </p:nvPr>
        </p:nvSpPr>
        <p:spPr>
          <a:xfrm>
            <a:off x="681220" y="182556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44" name="PlaceHolder 3"/>
          <p:cNvSpPr>
            <a:spLocks noGrp="1"/>
          </p:cNvSpPr>
          <p:nvPr>
            <p:ph/>
          </p:nvPr>
        </p:nvSpPr>
        <p:spPr>
          <a:xfrm>
            <a:off x="3569636" y="182556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45" name="PlaceHolder 4"/>
          <p:cNvSpPr>
            <a:spLocks noGrp="1"/>
          </p:cNvSpPr>
          <p:nvPr>
            <p:ph/>
          </p:nvPr>
        </p:nvSpPr>
        <p:spPr>
          <a:xfrm>
            <a:off x="6458199" y="182556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46" name="PlaceHolder 5"/>
          <p:cNvSpPr>
            <a:spLocks noGrp="1"/>
          </p:cNvSpPr>
          <p:nvPr>
            <p:ph/>
          </p:nvPr>
        </p:nvSpPr>
        <p:spPr>
          <a:xfrm>
            <a:off x="681220" y="409824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47" name="PlaceHolder 6"/>
          <p:cNvSpPr>
            <a:spLocks noGrp="1"/>
          </p:cNvSpPr>
          <p:nvPr>
            <p:ph/>
          </p:nvPr>
        </p:nvSpPr>
        <p:spPr>
          <a:xfrm>
            <a:off x="3569636" y="409824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48" name="PlaceHolder 7"/>
          <p:cNvSpPr>
            <a:spLocks noGrp="1"/>
          </p:cNvSpPr>
          <p:nvPr>
            <p:ph/>
          </p:nvPr>
        </p:nvSpPr>
        <p:spPr>
          <a:xfrm>
            <a:off x="6458199" y="4098240"/>
            <a:ext cx="2750768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8542961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4168939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5058752" y="1825560"/>
            <a:ext cx="4168939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1219" y="364860"/>
            <a:ext cx="8542961" cy="61457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lnSpc>
                <a:spcPct val="90000"/>
              </a:lnSpc>
              <a:spcBef>
                <a:spcPts val="813"/>
              </a:spcBef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 algn="ctr">
              <a:lnSpc>
                <a:spcPct val="90000"/>
              </a:lnSpc>
              <a:spcBef>
                <a:spcPts val="2001"/>
              </a:spcBef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058752" y="1825560"/>
            <a:ext cx="4168939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81219" y="409824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4168939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058752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58752" y="409824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>
            <a:lvl1pPr>
              <a:lnSpc>
                <a:spcPct val="90000"/>
              </a:lnSpc>
              <a:buNone/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2438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81219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58752" y="1825560"/>
            <a:ext cx="4168939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81219" y="4098240"/>
            <a:ext cx="8542961" cy="20754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>
            <a:lvl1pPr>
              <a:lnSpc>
                <a:spcPct val="90000"/>
              </a:lnSpc>
              <a:spcBef>
                <a:spcPts val="813"/>
              </a:spcBef>
              <a:buNone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  <a:defRPr/>
            </a:lvl1pPr>
          </a:lstStyle>
          <a:p>
            <a:pPr>
              <a:lnSpc>
                <a:spcPct val="90000"/>
              </a:lnSpc>
              <a:spcBef>
                <a:spcPts val="2001"/>
              </a:spcBef>
              <a:buNone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9"/>
          <p:cNvSpPr/>
          <p:nvPr/>
        </p:nvSpPr>
        <p:spPr>
          <a:xfrm>
            <a:off x="8990101" y="6311880"/>
            <a:ext cx="323197" cy="18750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4310" tIns="37155" rIns="74310" bIns="37155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fld id="{BE808B4F-6A83-4143-9627-4243754DF559}" type="slidenum">
              <a:rPr lang="id-ID" sz="731" b="1" strike="noStrike" spc="0">
                <a:solidFill>
                  <a:srgbClr val="494949"/>
                </a:solidFill>
                <a:latin typeface="Montserrat Light"/>
                <a:ea typeface="Montserrat Light"/>
              </a:rPr>
              <a:pPr algn="ctr">
                <a:lnSpc>
                  <a:spcPct val="100000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t>‹#›</a:t>
            </a:fld>
            <a:r>
              <a:rPr lang="id-ID" sz="731" b="1" strike="noStrike" spc="0">
                <a:solidFill>
                  <a:srgbClr val="494949"/>
                </a:solidFill>
                <a:latin typeface="Montserrat Light"/>
                <a:ea typeface="Montserrat Light"/>
              </a:rPr>
              <a:t>  </a:t>
            </a:r>
            <a:endParaRPr lang="en-US" sz="731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41" name="Rectangle 11"/>
          <p:cNvSpPr/>
          <p:nvPr/>
        </p:nvSpPr>
        <p:spPr>
          <a:xfrm>
            <a:off x="8733135" y="6371837"/>
            <a:ext cx="274114" cy="1124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1857604" algn="l"/>
                <a:tab pos="3715207" algn="l"/>
              </a:tabLst>
            </a:pPr>
            <a:r>
              <a:rPr lang="en-US" sz="731" b="1" strike="noStrike" spc="0">
                <a:solidFill>
                  <a:srgbClr val="494949"/>
                </a:solidFill>
                <a:latin typeface="Montserrat Light"/>
                <a:ea typeface="Montserrat Light"/>
              </a:rPr>
              <a:t>PAGE</a:t>
            </a:r>
            <a:endParaRPr lang="en-US" sz="731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r>
              <a:rPr lang="ko-KR" altLang="en-US" sz="2438" b="0" strike="noStrike" spc="0">
                <a:solidFill>
                  <a:srgbClr val="999999"/>
                </a:solidFill>
                <a:latin typeface="Lato Light"/>
              </a:rPr>
              <a:t>제목 텍스트의 서식을 편집하려면 클릭하십시오</a:t>
            </a:r>
            <a:r>
              <a:rPr lang="en-US" sz="2438" b="0" strike="noStrike" spc="0">
                <a:solidFill>
                  <a:srgbClr val="999999"/>
                </a:solidFill>
                <a:latin typeface="Lato Light"/>
              </a:rPr>
              <a:t>.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81219" y="1825560"/>
            <a:ext cx="8542961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/>
          <a:p>
            <a:pPr marL="455760" indent="-455760">
              <a:lnSpc>
                <a:spcPct val="90000"/>
              </a:lnSpc>
              <a:spcBef>
                <a:spcPts val="2001"/>
              </a:spcBef>
              <a:buClr>
                <a:srgbClr val="999999"/>
              </a:buClr>
              <a:buFont typeface="Arial"/>
              <a:buChar char="•"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r>
              <a:rPr lang="ko-KR" altLang="en-US" sz="1950" b="0" strike="noStrike" spc="0">
                <a:solidFill>
                  <a:srgbClr val="999999"/>
                </a:solidFill>
                <a:latin typeface="Lato Light"/>
              </a:rPr>
              <a:t>개요 텍스트의 서식을 편집하려면 클릭하십시오</a:t>
            </a: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  <a:p>
            <a:pPr marL="556696" lvl="1" indent="-185175">
              <a:lnSpc>
                <a:spcPct val="90000"/>
              </a:lnSpc>
              <a:spcBef>
                <a:spcPts val="407"/>
              </a:spcBef>
              <a:buClr>
                <a:srgbClr val="999999"/>
              </a:buClr>
              <a:buFont typeface="Arial"/>
              <a:buChar char="•"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sz="1625" b="0" strike="noStrike" spc="0">
                <a:solidFill>
                  <a:srgbClr val="999999"/>
                </a:solidFill>
                <a:latin typeface="Lato Light"/>
              </a:rPr>
              <a:t>2</a:t>
            </a:r>
            <a:r>
              <a:rPr lang="ko-KR" altLang="en-US" sz="1625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625" b="0" strike="noStrike" spc="0">
              <a:solidFill>
                <a:srgbClr val="999999"/>
              </a:solidFill>
              <a:latin typeface="Lato Light"/>
            </a:endParaRPr>
          </a:p>
          <a:p>
            <a:pPr marL="928217" lvl="2" indent="-185175">
              <a:lnSpc>
                <a:spcPct val="90000"/>
              </a:lnSpc>
              <a:spcBef>
                <a:spcPts val="407"/>
              </a:spcBef>
              <a:buClr>
                <a:srgbClr val="999999"/>
              </a:buClr>
              <a:buFont typeface="Arial"/>
              <a:buChar char="•"/>
              <a:tabLst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sz="1463" b="0" strike="noStrike" spc="0">
                <a:solidFill>
                  <a:srgbClr val="999999"/>
                </a:solidFill>
                <a:latin typeface="Lato Light"/>
              </a:rPr>
              <a:t>3</a:t>
            </a:r>
            <a:r>
              <a:rPr lang="ko-KR" altLang="en-US" sz="1463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463" b="0" strike="noStrike" spc="0">
              <a:solidFill>
                <a:srgbClr val="999999"/>
              </a:solidFill>
              <a:latin typeface="Lato Light"/>
            </a:endParaRPr>
          </a:p>
          <a:p>
            <a:pPr marL="1299737" lvl="3" indent="-185175">
              <a:lnSpc>
                <a:spcPct val="90000"/>
              </a:lnSpc>
              <a:spcBef>
                <a:spcPts val="407"/>
              </a:spcBef>
              <a:buClr>
                <a:srgbClr val="999999"/>
              </a:buClr>
              <a:buFont typeface="Arial"/>
              <a:buChar char="•"/>
              <a:tabLst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sz="1300" b="0" strike="noStrike" spc="0">
                <a:solidFill>
                  <a:srgbClr val="999999"/>
                </a:solidFill>
                <a:latin typeface="Lato Light"/>
              </a:rPr>
              <a:t>4</a:t>
            </a:r>
            <a:r>
              <a:rPr lang="ko-KR" altLang="en-US" sz="1300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300" b="0" strike="noStrike" spc="0">
              <a:solidFill>
                <a:srgbClr val="999999"/>
              </a:solidFill>
              <a:latin typeface="Lato Light"/>
            </a:endParaRPr>
          </a:p>
          <a:p>
            <a:pPr marL="1671258" lvl="4" indent="-185175">
              <a:lnSpc>
                <a:spcPct val="90000"/>
              </a:lnSpc>
              <a:spcBef>
                <a:spcPts val="407"/>
              </a:spcBef>
              <a:buClr>
                <a:srgbClr val="999999"/>
              </a:buClr>
              <a:buFont typeface="Arial"/>
              <a:buChar char="•"/>
              <a:tabLst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sz="1300" b="0" strike="noStrike" spc="0">
                <a:solidFill>
                  <a:srgbClr val="999999"/>
                </a:solidFill>
                <a:latin typeface="Lato Light"/>
              </a:rPr>
              <a:t>5</a:t>
            </a:r>
            <a:r>
              <a:rPr lang="ko-KR" altLang="en-US" sz="1300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300" b="0" strike="noStrike" spc="0">
              <a:solidFill>
                <a:srgbClr val="999999"/>
              </a:solidFill>
              <a:latin typeface="Lato Light"/>
            </a:endParaRPr>
          </a:p>
          <a:p>
            <a:pPr marL="1671258" lvl="5" indent="-185175">
              <a:spcBef>
                <a:spcPts val="325"/>
              </a:spcBef>
              <a:buClr>
                <a:srgbClr val="999999"/>
              </a:buClr>
              <a:buFont typeface="Arial"/>
              <a:buChar char="•"/>
              <a:tabLst>
                <a:tab pos="371521" algn="l"/>
                <a:tab pos="743041" algn="l"/>
                <a:tab pos="1114562" algn="l"/>
                <a:tab pos="1486083" algn="l"/>
                <a:tab pos="1857604" algn="l"/>
                <a:tab pos="2229124" algn="l"/>
                <a:tab pos="2600645" algn="l"/>
                <a:tab pos="2972166" algn="l"/>
                <a:tab pos="3343686" algn="l"/>
                <a:tab pos="3715207" algn="l"/>
                <a:tab pos="4086728" algn="l"/>
              </a:tabLst>
            </a:pPr>
            <a:r>
              <a:rPr lang="en-US" sz="1300" b="0" strike="noStrike" spc="0">
                <a:solidFill>
                  <a:srgbClr val="999999"/>
                </a:solidFill>
                <a:latin typeface="Lato Light"/>
              </a:rPr>
              <a:t>6</a:t>
            </a:r>
            <a:r>
              <a:rPr lang="ko-KR" altLang="en-US" sz="1300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300" b="0" strike="noStrike" spc="0">
              <a:solidFill>
                <a:srgbClr val="999999"/>
              </a:solidFill>
              <a:latin typeface="Lato Light"/>
            </a:endParaRPr>
          </a:p>
          <a:p>
            <a:pPr marL="1671258" lvl="6" indent="-185175">
              <a:spcBef>
                <a:spcPts val="325"/>
              </a:spcBef>
              <a:buClr>
                <a:srgbClr val="999999"/>
              </a:buClr>
              <a:buFont typeface="Arial"/>
              <a:buChar char="•"/>
              <a:tabLst>
                <a:tab pos="371521" algn="l"/>
                <a:tab pos="743041" algn="l"/>
                <a:tab pos="1114562" algn="l"/>
                <a:tab pos="1486083" algn="l"/>
                <a:tab pos="1857604" algn="l"/>
                <a:tab pos="2229124" algn="l"/>
                <a:tab pos="2600645" algn="l"/>
                <a:tab pos="2972166" algn="l"/>
                <a:tab pos="3343686" algn="l"/>
                <a:tab pos="3715207" algn="l"/>
                <a:tab pos="4086728" algn="l"/>
              </a:tabLst>
            </a:pPr>
            <a:r>
              <a:rPr lang="en-US" sz="1300" b="0" strike="noStrike" spc="0">
                <a:solidFill>
                  <a:srgbClr val="999999"/>
                </a:solidFill>
                <a:latin typeface="Lato Light"/>
              </a:rPr>
              <a:t>7</a:t>
            </a:r>
            <a:r>
              <a:rPr lang="ko-KR" altLang="en-US" sz="1300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30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defTabSz="371521" rtl="0" eaLnBrk="1" latinLnBrk="1" hangingPunct="1">
        <a:lnSpc>
          <a:spcPct val="90000"/>
        </a:lnSpc>
        <a:spcBef>
          <a:spcPct val="0"/>
        </a:spcBef>
        <a:buNone/>
        <a:tabLst>
          <a:tab pos="0" algn="l"/>
          <a:tab pos="742456" algn="l"/>
          <a:tab pos="1484766" algn="l"/>
          <a:tab pos="2227223" algn="l"/>
          <a:tab pos="2969533" algn="l"/>
          <a:tab pos="3711989" algn="l"/>
          <a:tab pos="4454446" algn="l"/>
        </a:tabLst>
        <a:defRPr sz="17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175" indent="-185175" algn="l" defTabSz="371521" rtl="0" eaLnBrk="1" latinLnBrk="1" hangingPunct="1">
        <a:lnSpc>
          <a:spcPct val="90000"/>
        </a:lnSpc>
        <a:spcBef>
          <a:spcPts val="813"/>
        </a:spcBef>
        <a:buClr>
          <a:srgbClr val="999999"/>
        </a:buClr>
        <a:buFont typeface="Arial"/>
        <a:buChar char="•"/>
        <a:tabLst>
          <a:tab pos="742456" algn="l"/>
          <a:tab pos="1484766" algn="l"/>
          <a:tab pos="2227223" algn="l"/>
          <a:tab pos="2969533" algn="l"/>
          <a:tab pos="3711989" algn="l"/>
          <a:tab pos="4454446" algn="l"/>
        </a:tabLst>
        <a:defRPr sz="1138" kern="1200">
          <a:solidFill>
            <a:schemeClr val="tx1"/>
          </a:solidFill>
          <a:latin typeface="+mn-lt"/>
          <a:ea typeface="+mn-ea"/>
          <a:cs typeface="+mn-cs"/>
        </a:defRPr>
      </a:lvl1pPr>
      <a:lvl2pPr marL="278641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64401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813" kern="1200">
          <a:solidFill>
            <a:schemeClr val="tx1"/>
          </a:solidFill>
          <a:latin typeface="+mn-lt"/>
          <a:ea typeface="+mn-ea"/>
          <a:cs typeface="+mn-cs"/>
        </a:defRPr>
      </a:lvl3pPr>
      <a:lvl4pPr marL="650161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4pPr>
      <a:lvl5pPr marL="835922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5pPr>
      <a:lvl6pPr marL="1021682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6pPr>
      <a:lvl7pPr marL="1207442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7pPr>
      <a:lvl8pPr marL="1393203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8pPr>
      <a:lvl9pPr marL="1578963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1pPr>
      <a:lvl2pPr marL="185760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2pPr>
      <a:lvl3pPr marL="371521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3pPr>
      <a:lvl4pPr marL="557281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4pPr>
      <a:lvl5pPr marL="743041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5pPr>
      <a:lvl6pPr marL="928802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6pPr>
      <a:lvl7pPr marL="1114562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7pPr>
      <a:lvl8pPr marL="1300323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8pPr>
      <a:lvl9pPr marL="1486083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TextBox 9"/>
          <p:cNvSpPr/>
          <p:nvPr/>
        </p:nvSpPr>
        <p:spPr>
          <a:xfrm>
            <a:off x="8990101" y="6311880"/>
            <a:ext cx="323197" cy="18750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4310" tIns="37155" rIns="74310" bIns="37155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fld id="{7286DBBA-4D37-4901-B32C-67AC265009D1}" type="slidenum">
              <a:rPr lang="id-ID" sz="731" b="1" strike="noStrike" spc="0">
                <a:solidFill>
                  <a:srgbClr val="494949"/>
                </a:solidFill>
                <a:latin typeface="Montserrat Light"/>
                <a:ea typeface="Montserrat Light"/>
              </a:rPr>
              <a:pPr algn="ctr">
                <a:lnSpc>
                  <a:spcPct val="100000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t>‹#›</a:t>
            </a:fld>
            <a:r>
              <a:rPr lang="id-ID" sz="731" b="1" strike="noStrike" spc="0">
                <a:solidFill>
                  <a:srgbClr val="494949"/>
                </a:solidFill>
                <a:latin typeface="Montserrat Light"/>
                <a:ea typeface="Montserrat Light"/>
              </a:rPr>
              <a:t>  </a:t>
            </a:r>
            <a:endParaRPr lang="en-US" sz="731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10" name="Rectangle 11"/>
          <p:cNvSpPr/>
          <p:nvPr/>
        </p:nvSpPr>
        <p:spPr>
          <a:xfrm>
            <a:off x="8733135" y="6371837"/>
            <a:ext cx="274114" cy="1124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1857604" algn="l"/>
                <a:tab pos="3715207" algn="l"/>
              </a:tabLst>
            </a:pPr>
            <a:r>
              <a:rPr lang="en-US" sz="731" b="1" strike="noStrike" spc="0">
                <a:solidFill>
                  <a:srgbClr val="494949"/>
                </a:solidFill>
                <a:latin typeface="Montserrat Light"/>
                <a:ea typeface="Montserrat Light"/>
              </a:rPr>
              <a:t>PAGE</a:t>
            </a:r>
            <a:endParaRPr lang="en-US" sz="731" b="0" strike="noStrike" spc="0">
              <a:solidFill>
                <a:srgbClr val="999999"/>
              </a:solidFill>
              <a:latin typeface="Lato Light"/>
            </a:endParaRPr>
          </a:p>
        </p:txBody>
      </p:sp>
      <p:sp>
        <p:nvSpPr>
          <p:cNvPr id="1411" name="PlaceHolder 1"/>
          <p:cNvSpPr>
            <a:spLocks noGrp="1"/>
          </p:cNvSpPr>
          <p:nvPr>
            <p:ph type="title"/>
          </p:nvPr>
        </p:nvSpPr>
        <p:spPr>
          <a:xfrm>
            <a:off x="681219" y="364860"/>
            <a:ext cx="8542961" cy="132570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ctr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r>
              <a:rPr lang="ko-KR" altLang="en-US" sz="2438" b="0" strike="noStrike" spc="0">
                <a:solidFill>
                  <a:srgbClr val="999999"/>
                </a:solidFill>
                <a:latin typeface="Lato Light"/>
              </a:rPr>
              <a:t>제목 텍스트의 서식을 편집하려면 클릭하십시오</a:t>
            </a:r>
            <a:r>
              <a:rPr lang="en-US" sz="2438" b="0" strike="noStrike" spc="0">
                <a:solidFill>
                  <a:srgbClr val="999999"/>
                </a:solidFill>
                <a:latin typeface="Lato Light"/>
              </a:rPr>
              <a:t>.</a:t>
            </a:r>
          </a:p>
        </p:txBody>
      </p:sp>
      <p:sp>
        <p:nvSpPr>
          <p:cNvPr id="1412" name="PlaceHolder 2"/>
          <p:cNvSpPr>
            <a:spLocks noGrp="1"/>
          </p:cNvSpPr>
          <p:nvPr>
            <p:ph type="body"/>
          </p:nvPr>
        </p:nvSpPr>
        <p:spPr>
          <a:xfrm>
            <a:off x="681219" y="1825560"/>
            <a:ext cx="8542961" cy="4351320"/>
          </a:xfrm>
          <a:prstGeom prst="rect">
            <a:avLst/>
          </a:prstGeom>
          <a:noFill/>
          <a:ln w="0">
            <a:noFill/>
          </a:ln>
        </p:spPr>
        <p:txBody>
          <a:bodyPr lIns="182880" tIns="91440" rIns="182880" bIns="91440" anchor="t">
            <a:normAutofit/>
          </a:bodyPr>
          <a:lstStyle/>
          <a:p>
            <a:pPr marL="455760" indent="-455760">
              <a:lnSpc>
                <a:spcPct val="90000"/>
              </a:lnSpc>
              <a:spcBef>
                <a:spcPts val="2001"/>
              </a:spcBef>
              <a:buClr>
                <a:srgbClr val="999999"/>
              </a:buClr>
              <a:buFont typeface="Arial"/>
              <a:buChar char="•"/>
              <a:tabLst>
                <a:tab pos="1827360" algn="l"/>
                <a:tab pos="3654360" algn="l"/>
                <a:tab pos="5481720" algn="l"/>
                <a:tab pos="7308720" algn="l"/>
                <a:tab pos="9136080" algn="l"/>
                <a:tab pos="10963440" algn="l"/>
              </a:tabLst>
            </a:pPr>
            <a:r>
              <a:rPr lang="ko-KR" altLang="en-US" sz="1950" b="0" strike="noStrike" spc="0">
                <a:solidFill>
                  <a:srgbClr val="999999"/>
                </a:solidFill>
                <a:latin typeface="Lato Light"/>
              </a:rPr>
              <a:t>개요 텍스트의 서식을 편집하려면 클릭하십시오</a:t>
            </a:r>
            <a:endParaRPr lang="en-US" sz="1950" b="0" strike="noStrike" spc="0">
              <a:solidFill>
                <a:srgbClr val="999999"/>
              </a:solidFill>
              <a:latin typeface="Lato Light"/>
            </a:endParaRPr>
          </a:p>
          <a:p>
            <a:pPr marL="556696" lvl="1" indent="-185175">
              <a:lnSpc>
                <a:spcPct val="90000"/>
              </a:lnSpc>
              <a:spcBef>
                <a:spcPts val="407"/>
              </a:spcBef>
              <a:buClr>
                <a:srgbClr val="999999"/>
              </a:buClr>
              <a:buFont typeface="Arial"/>
              <a:buChar char="•"/>
              <a:tabLst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sz="1625" b="0" strike="noStrike" spc="0">
                <a:solidFill>
                  <a:srgbClr val="999999"/>
                </a:solidFill>
                <a:latin typeface="Lato Light"/>
              </a:rPr>
              <a:t>2</a:t>
            </a:r>
            <a:r>
              <a:rPr lang="ko-KR" altLang="en-US" sz="1625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625" b="0" strike="noStrike" spc="0">
              <a:solidFill>
                <a:srgbClr val="999999"/>
              </a:solidFill>
              <a:latin typeface="Lato Light"/>
            </a:endParaRPr>
          </a:p>
          <a:p>
            <a:pPr marL="928217" lvl="2" indent="-185175">
              <a:lnSpc>
                <a:spcPct val="90000"/>
              </a:lnSpc>
              <a:spcBef>
                <a:spcPts val="407"/>
              </a:spcBef>
              <a:buClr>
                <a:srgbClr val="999999"/>
              </a:buClr>
              <a:buFont typeface="Arial"/>
              <a:buChar char="•"/>
              <a:tabLst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sz="1463" b="0" strike="noStrike" spc="0">
                <a:solidFill>
                  <a:srgbClr val="999999"/>
                </a:solidFill>
                <a:latin typeface="Lato Light"/>
              </a:rPr>
              <a:t>3</a:t>
            </a:r>
            <a:r>
              <a:rPr lang="ko-KR" altLang="en-US" sz="1463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463" b="0" strike="noStrike" spc="0">
              <a:solidFill>
                <a:srgbClr val="999999"/>
              </a:solidFill>
              <a:latin typeface="Lato Light"/>
            </a:endParaRPr>
          </a:p>
          <a:p>
            <a:pPr marL="1299737" lvl="3" indent="-185175">
              <a:lnSpc>
                <a:spcPct val="90000"/>
              </a:lnSpc>
              <a:spcBef>
                <a:spcPts val="407"/>
              </a:spcBef>
              <a:buClr>
                <a:srgbClr val="999999"/>
              </a:buClr>
              <a:buFont typeface="Arial"/>
              <a:buChar char="•"/>
              <a:tabLst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sz="1300" b="0" strike="noStrike" spc="0">
                <a:solidFill>
                  <a:srgbClr val="999999"/>
                </a:solidFill>
                <a:latin typeface="Lato Light"/>
              </a:rPr>
              <a:t>4</a:t>
            </a:r>
            <a:r>
              <a:rPr lang="ko-KR" altLang="en-US" sz="1300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300" b="0" strike="noStrike" spc="0">
              <a:solidFill>
                <a:srgbClr val="999999"/>
              </a:solidFill>
              <a:latin typeface="Lato Light"/>
            </a:endParaRPr>
          </a:p>
          <a:p>
            <a:pPr marL="1671258" lvl="4" indent="-185175">
              <a:lnSpc>
                <a:spcPct val="90000"/>
              </a:lnSpc>
              <a:spcBef>
                <a:spcPts val="407"/>
              </a:spcBef>
              <a:buClr>
                <a:srgbClr val="999999"/>
              </a:buClr>
              <a:buFont typeface="Arial"/>
              <a:buChar char="•"/>
              <a:tabLst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sz="1300" b="0" strike="noStrike" spc="0">
                <a:solidFill>
                  <a:srgbClr val="999999"/>
                </a:solidFill>
                <a:latin typeface="Lato Light"/>
              </a:rPr>
              <a:t>5</a:t>
            </a:r>
            <a:r>
              <a:rPr lang="ko-KR" altLang="en-US" sz="1300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300" b="0" strike="noStrike" spc="0">
              <a:solidFill>
                <a:srgbClr val="999999"/>
              </a:solidFill>
              <a:latin typeface="Lato Light"/>
            </a:endParaRPr>
          </a:p>
          <a:p>
            <a:pPr marL="1671258" lvl="5" indent="-185175">
              <a:spcBef>
                <a:spcPts val="325"/>
              </a:spcBef>
              <a:buClr>
                <a:srgbClr val="999999"/>
              </a:buClr>
              <a:buFont typeface="Arial"/>
              <a:buChar char="•"/>
              <a:tabLst>
                <a:tab pos="371521" algn="l"/>
                <a:tab pos="743041" algn="l"/>
                <a:tab pos="1114562" algn="l"/>
                <a:tab pos="1486083" algn="l"/>
                <a:tab pos="1857604" algn="l"/>
                <a:tab pos="2229124" algn="l"/>
                <a:tab pos="2600645" algn="l"/>
                <a:tab pos="2972166" algn="l"/>
                <a:tab pos="3343686" algn="l"/>
                <a:tab pos="3715207" algn="l"/>
                <a:tab pos="4086728" algn="l"/>
              </a:tabLst>
            </a:pPr>
            <a:r>
              <a:rPr lang="en-US" sz="1300" b="0" strike="noStrike" spc="0">
                <a:solidFill>
                  <a:srgbClr val="999999"/>
                </a:solidFill>
                <a:latin typeface="Lato Light"/>
              </a:rPr>
              <a:t>6</a:t>
            </a:r>
            <a:r>
              <a:rPr lang="ko-KR" altLang="en-US" sz="1300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300" b="0" strike="noStrike" spc="0">
              <a:solidFill>
                <a:srgbClr val="999999"/>
              </a:solidFill>
              <a:latin typeface="Lato Light"/>
            </a:endParaRPr>
          </a:p>
          <a:p>
            <a:pPr marL="1671258" lvl="6" indent="-185175">
              <a:spcBef>
                <a:spcPts val="325"/>
              </a:spcBef>
              <a:buClr>
                <a:srgbClr val="999999"/>
              </a:buClr>
              <a:buFont typeface="Arial"/>
              <a:buChar char="•"/>
              <a:tabLst>
                <a:tab pos="371521" algn="l"/>
                <a:tab pos="743041" algn="l"/>
                <a:tab pos="1114562" algn="l"/>
                <a:tab pos="1486083" algn="l"/>
                <a:tab pos="1857604" algn="l"/>
                <a:tab pos="2229124" algn="l"/>
                <a:tab pos="2600645" algn="l"/>
                <a:tab pos="2972166" algn="l"/>
                <a:tab pos="3343686" algn="l"/>
                <a:tab pos="3715207" algn="l"/>
                <a:tab pos="4086728" algn="l"/>
              </a:tabLst>
            </a:pPr>
            <a:r>
              <a:rPr lang="en-US" sz="1300" b="0" strike="noStrike" spc="0">
                <a:solidFill>
                  <a:srgbClr val="999999"/>
                </a:solidFill>
                <a:latin typeface="Lato Light"/>
              </a:rPr>
              <a:t>7</a:t>
            </a:r>
            <a:r>
              <a:rPr lang="ko-KR" altLang="en-US" sz="1300" b="0" strike="noStrike" spc="0">
                <a:solidFill>
                  <a:srgbClr val="999999"/>
                </a:solidFill>
                <a:latin typeface="Lato Light"/>
              </a:rPr>
              <a:t>번째 개요 수준</a:t>
            </a:r>
            <a:endParaRPr lang="en-US" sz="1300" b="0" strike="noStrike" spc="0">
              <a:solidFill>
                <a:srgbClr val="999999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hf sldNum="0" hdr="0" ftr="0" dt="0"/>
  <p:txStyles>
    <p:titleStyle>
      <a:lvl1pPr algn="l" defTabSz="371521" rtl="0" eaLnBrk="1" latinLnBrk="1" hangingPunct="1">
        <a:lnSpc>
          <a:spcPct val="90000"/>
        </a:lnSpc>
        <a:spcBef>
          <a:spcPct val="0"/>
        </a:spcBef>
        <a:buNone/>
        <a:tabLst>
          <a:tab pos="0" algn="l"/>
          <a:tab pos="742456" algn="l"/>
          <a:tab pos="1484766" algn="l"/>
          <a:tab pos="2227223" algn="l"/>
          <a:tab pos="2969533" algn="l"/>
          <a:tab pos="3711989" algn="l"/>
          <a:tab pos="4454446" algn="l"/>
        </a:tabLst>
        <a:defRPr sz="17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175" indent="-185175" algn="l" defTabSz="371521" rtl="0" eaLnBrk="1" latinLnBrk="1" hangingPunct="1">
        <a:lnSpc>
          <a:spcPct val="90000"/>
        </a:lnSpc>
        <a:spcBef>
          <a:spcPts val="813"/>
        </a:spcBef>
        <a:buClr>
          <a:srgbClr val="999999"/>
        </a:buClr>
        <a:buFont typeface="Arial"/>
        <a:buChar char="•"/>
        <a:tabLst>
          <a:tab pos="742456" algn="l"/>
          <a:tab pos="1484766" algn="l"/>
          <a:tab pos="2227223" algn="l"/>
          <a:tab pos="2969533" algn="l"/>
          <a:tab pos="3711989" algn="l"/>
          <a:tab pos="4454446" algn="l"/>
        </a:tabLst>
        <a:defRPr sz="1138" kern="1200">
          <a:solidFill>
            <a:schemeClr val="tx1"/>
          </a:solidFill>
          <a:latin typeface="+mn-lt"/>
          <a:ea typeface="+mn-ea"/>
          <a:cs typeface="+mn-cs"/>
        </a:defRPr>
      </a:lvl1pPr>
      <a:lvl2pPr marL="278641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64401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813" kern="1200">
          <a:solidFill>
            <a:schemeClr val="tx1"/>
          </a:solidFill>
          <a:latin typeface="+mn-lt"/>
          <a:ea typeface="+mn-ea"/>
          <a:cs typeface="+mn-cs"/>
        </a:defRPr>
      </a:lvl3pPr>
      <a:lvl4pPr marL="650161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4pPr>
      <a:lvl5pPr marL="835922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5pPr>
      <a:lvl6pPr marL="1021682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6pPr>
      <a:lvl7pPr marL="1207442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7pPr>
      <a:lvl8pPr marL="1393203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8pPr>
      <a:lvl9pPr marL="1578963" indent="-92880" algn="l" defTabSz="371521" rtl="0" eaLnBrk="1" latinLnBrk="1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1pPr>
      <a:lvl2pPr marL="185760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2pPr>
      <a:lvl3pPr marL="371521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3pPr>
      <a:lvl4pPr marL="557281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4pPr>
      <a:lvl5pPr marL="743041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5pPr>
      <a:lvl6pPr marL="928802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6pPr>
      <a:lvl7pPr marL="1114562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7pPr>
      <a:lvl8pPr marL="1300323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8pPr>
      <a:lvl9pPr marL="1486083" algn="l" defTabSz="371521" rtl="0" eaLnBrk="1" latinLnBrk="1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kms4001.iptime.org/~c19st08/portfolio/CancerDashboar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kms4001.iptime.org/~c19st08/portfolio/CancerDashboard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5.svg"/><Relationship Id="rId9" Type="http://schemas.openxmlformats.org/officeDocument/2006/relationships/hyperlink" Target="http://kkms4001.iptime.org/~c19st08/portfolio/CancerDashboar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kkms4001.iptime.org/~c19st08/portfolio/CancerDashboar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://kkms4001.iptime.org/~c19st08/portfolio/CancerDashboar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kms4001.iptime.org/~c19st08/portfolio/CancerDashboard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://kkms4001.iptime.org/~c19st08/portfolio/CancerDashboard" TargetMode="External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kms4001.iptime.org/~c19st08/portfolio/CancerDashboar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kms4001.iptime.org/~c19st08/portfolio/CancerDashboard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kkms4001.iptime.org/~c19st08/portfolio/CancerDashboard" TargetMode="External"/><Relationship Id="rId4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kkms4001.iptime.org/~c19st08/portfolio/CancerDashboar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kkms4001.iptime.org/~c19st08/portfolio/CancerDashboard" TargetMode="Externa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kkms4001.iptime.org/~c19st08/portfolio/CancerDashboar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kms4001.iptime.org/~c19st08/portfolio/CancerDashboar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kms4001.iptime.org/~c19st08/portfolio/CancerDashboar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kms4001.iptime.org/~c19st08/portfolio/CancerDashboar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kms4001.iptime.org/~c19st08/portfolio/CancerDashboar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kms4001.iptime.org/~c19st08/portfolio/CancerDashboar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kms4001.iptime.org/~c19st08/portfolio/CancerDashboar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kkms4001.iptime.org/~c19st08/portfolio/CancerDashboar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customXml" Target="../ink/ink1.xml"/><Relationship Id="rId5" Type="http://schemas.openxmlformats.org/officeDocument/2006/relationships/image" Target="../media/image58.png"/><Relationship Id="rId10" Type="http://schemas.openxmlformats.org/officeDocument/2006/relationships/hyperlink" Target="http://kkms4001.iptime.org/~c19st08/portfolio/CancerDashboard" TargetMode="External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kkms4001.iptime.org/~c19st08/portfolio/CancerDashboard" TargetMode="External"/><Relationship Id="rId4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kkms4001.iptime.org/~c19st08/portfolio/CancerDashboard" TargetMode="Externa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kms4001.iptime.org/~c19st08/portfolio/CancerDashboar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kms4001.iptime.org/~c19st08/portfolio/CancerDashboar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kms4001.iptime.org/~c19st08/portfolio/CancerDashboar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kms4001.iptime.org/~c19st08/portfolio/CancerDashboar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kms4001.iptime.org/~c19st08/portfolio/CancerDashboar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kkms4001.iptime.org/~c19st08/portfolio/CancerDashboar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://kkms4001.iptime.org/~c19st08/portfolio/CancerDashboar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kkms4001.iptime.org/~c19st08/portfolio/CancerDashboard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http://kkms4001.iptime.org/~c19st08/portfolio/CancerDashboar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kms4001.iptime.org/~c19st08/portfolio/CancerDashboard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kms4001.iptime.org/~c19st08/portfolio/CancerDashboar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kms4001.iptime.org/~c19st08/portfolio/CancerDashboard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양쪽 모서리가 둥근 사각형 22">
            <a:extLst>
              <a:ext uri="{FF2B5EF4-FFF2-40B4-BE49-F238E27FC236}">
                <a16:creationId xmlns:a16="http://schemas.microsoft.com/office/drawing/2014/main" id="{926B260D-AC30-DBC7-EED1-40A0A752B54B}"/>
              </a:ext>
            </a:extLst>
          </p:cNvPr>
          <p:cNvSpPr/>
          <p:nvPr/>
        </p:nvSpPr>
        <p:spPr>
          <a:xfrm>
            <a:off x="560512" y="476672"/>
            <a:ext cx="5760640" cy="720080"/>
          </a:xfrm>
          <a:prstGeom prst="round2SameRect">
            <a:avLst>
              <a:gd name="adj1" fmla="val 31097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1631" name="TextBox 84"/>
          <p:cNvSpPr/>
          <p:nvPr/>
        </p:nvSpPr>
        <p:spPr>
          <a:xfrm>
            <a:off x="696854" y="964206"/>
            <a:ext cx="2319866" cy="6424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>
            <a:spAutoFit/>
          </a:bodyPr>
          <a:lstStyle/>
          <a:p>
            <a:pPr algn="ctr"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sz="3575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</a:rPr>
              <a:t>contents</a:t>
            </a:r>
            <a:endParaRPr lang="en-US" sz="3575" b="1">
              <a:solidFill>
                <a:srgbClr val="999999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9656747-B57D-BF66-0170-0C4920B9E44B}"/>
              </a:ext>
            </a:extLst>
          </p:cNvPr>
          <p:cNvSpPr/>
          <p:nvPr/>
        </p:nvSpPr>
        <p:spPr>
          <a:xfrm>
            <a:off x="200472" y="932377"/>
            <a:ext cx="9541969" cy="5261930"/>
          </a:xfrm>
          <a:prstGeom prst="roundRect">
            <a:avLst>
              <a:gd name="adj" fmla="val 4955"/>
            </a:avLst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126" b="1">
                <a:latin typeface="Montserrat" pitchFamily="2" charset="0"/>
                <a:ea typeface="NanumBarunGothicOTF" panose="02020603020101020101" pitchFamily="18" charset="-127"/>
              </a:rPr>
              <a:t> </a:t>
            </a:r>
          </a:p>
        </p:txBody>
      </p:sp>
      <p:sp>
        <p:nvSpPr>
          <p:cNvPr id="21" name="한쪽 모서리가 둥근 사각형 20">
            <a:extLst>
              <a:ext uri="{FF2B5EF4-FFF2-40B4-BE49-F238E27FC236}">
                <a16:creationId xmlns:a16="http://schemas.microsoft.com/office/drawing/2014/main" id="{A9485186-9CBD-9289-646D-2C1170BC3428}"/>
              </a:ext>
            </a:extLst>
          </p:cNvPr>
          <p:cNvSpPr/>
          <p:nvPr/>
        </p:nvSpPr>
        <p:spPr>
          <a:xfrm>
            <a:off x="6068544" y="320543"/>
            <a:ext cx="3672408" cy="886206"/>
          </a:xfrm>
          <a:prstGeom prst="round1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484EB79E-75A1-5D19-2636-CD090B01F5B4}"/>
              </a:ext>
            </a:extLst>
          </p:cNvPr>
          <p:cNvSpPr/>
          <p:nvPr/>
        </p:nvSpPr>
        <p:spPr>
          <a:xfrm>
            <a:off x="4999180" y="321722"/>
            <a:ext cx="1080120" cy="642484"/>
          </a:xfrm>
          <a:prstGeom prst="triangle">
            <a:avLst>
              <a:gd name="adj" fmla="val 10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5039B-BCAA-5245-21E6-C7D7673DC544}"/>
              </a:ext>
            </a:extLst>
          </p:cNvPr>
          <p:cNvSpPr txBox="1"/>
          <p:nvPr/>
        </p:nvSpPr>
        <p:spPr>
          <a:xfrm>
            <a:off x="798771" y="562644"/>
            <a:ext cx="2426037" cy="346076"/>
          </a:xfrm>
          <a:prstGeom prst="rect">
            <a:avLst/>
          </a:prstGeom>
          <a:noFill/>
          <a:ln w="0">
            <a:noFill/>
          </a:ln>
        </p:spPr>
        <p:txBody>
          <a:bodyPr lIns="36570" tIns="18285" rIns="36570" bIns="18285" anchor="t">
            <a:noAutofit/>
          </a:bodyPr>
          <a:lstStyle/>
          <a:p>
            <a:r>
              <a:rPr lang="en-US" sz="2000" b="1">
                <a:latin typeface="Montserrat" pitchFamily="2" charset="0"/>
                <a:ea typeface="NanumBarunGothicOTF" panose="02020603020101020101" pitchFamily="18" charset="-127"/>
                <a:cs typeface="Lato" panose="020F0502020204030203" pitchFamily="34" charset="0"/>
              </a:rPr>
              <a:t>TEAM PROJECT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3AAA9B9E-799B-5232-D6EE-67CC2909348F}"/>
              </a:ext>
            </a:extLst>
          </p:cNvPr>
          <p:cNvSpPr/>
          <p:nvPr/>
        </p:nvSpPr>
        <p:spPr>
          <a:xfrm>
            <a:off x="842997" y="1831704"/>
            <a:ext cx="5985729" cy="12372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570" tIns="18285" rIns="36570" bIns="18285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altLang="en-US" sz="39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</a:rPr>
              <a:t>국가 제공 </a:t>
            </a:r>
            <a:r>
              <a:rPr lang="en-US" altLang="ko-KR" sz="39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</a:rPr>
              <a:t>(</a:t>
            </a:r>
            <a:r>
              <a:rPr lang="ko-KR" altLang="en-US" sz="39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</a:rPr>
              <a:t>공공</a:t>
            </a:r>
            <a:r>
              <a:rPr lang="en-US" altLang="ko-KR" sz="39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</a:rPr>
              <a:t>API)</a:t>
            </a:r>
          </a:p>
          <a:p>
            <a:pPr>
              <a:lnSpc>
                <a:spcPct val="100000"/>
              </a:lnSpc>
              <a:buNone/>
            </a:pPr>
            <a:r>
              <a:rPr lang="ko-KR" altLang="en-US" sz="39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</a:rPr>
              <a:t>데이터를 활용한 응용 앱 구현</a:t>
            </a:r>
            <a:endParaRPr lang="en-US" sz="39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13C111-1519-858B-4096-1E15D15A5B35}"/>
              </a:ext>
            </a:extLst>
          </p:cNvPr>
          <p:cNvSpPr/>
          <p:nvPr/>
        </p:nvSpPr>
        <p:spPr>
          <a:xfrm>
            <a:off x="870779" y="3158976"/>
            <a:ext cx="8186677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A2809D90-8CE2-12A6-5919-4BA7077DBD1D}"/>
              </a:ext>
            </a:extLst>
          </p:cNvPr>
          <p:cNvSpPr/>
          <p:nvPr/>
        </p:nvSpPr>
        <p:spPr>
          <a:xfrm>
            <a:off x="1885943" y="5054600"/>
            <a:ext cx="7178363" cy="637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570" tIns="18285" rIns="36570" bIns="18285" anchor="t">
            <a:spAutoFit/>
          </a:bodyPr>
          <a:lstStyle/>
          <a:p>
            <a:pPr algn="r"/>
            <a:r>
              <a:rPr lang="ko-KR" altLang="en-US" sz="2400" b="1" err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+mn-lt"/>
              </a:rPr>
              <a:t>국립암데이터센터</a:t>
            </a:r>
            <a:r>
              <a:rPr lang="ko-KR" altLang="en-US" sz="24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+mn-lt"/>
              </a:rPr>
              <a:t> </a:t>
            </a:r>
            <a:r>
              <a:rPr lang="en-US" altLang="ko-KR" sz="24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+mn-lt"/>
              </a:rPr>
              <a:t>API</a:t>
            </a:r>
            <a:r>
              <a:rPr lang="ko-KR" altLang="en-US" sz="24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+mn-lt"/>
              </a:rPr>
              <a:t>를</a:t>
            </a:r>
            <a:r>
              <a:rPr lang="en-US" altLang="ko-KR" sz="24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+mn-lt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+mn-lt"/>
              </a:rPr>
              <a:t>이용한 </a:t>
            </a:r>
            <a:r>
              <a:rPr lang="en-US" altLang="ko-KR" sz="24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+mn-lt"/>
              </a:rPr>
              <a:t>Cancer Dashboard</a:t>
            </a:r>
          </a:p>
          <a:p>
            <a:pPr algn="r"/>
            <a:r>
              <a:rPr lang="en-US" altLang="ko-KR" sz="15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+mn-lt"/>
              </a:rPr>
              <a:t>Team member</a:t>
            </a:r>
            <a:r>
              <a:rPr lang="en-US" altLang="ko-KR" sz="15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Arial"/>
              </a:rPr>
              <a:t>: </a:t>
            </a:r>
            <a:r>
              <a:rPr lang="ko-KR" altLang="en-US" sz="1500" b="1" err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Arial"/>
              </a:rPr>
              <a:t>배석찬</a:t>
            </a:r>
            <a:r>
              <a:rPr lang="en-US" altLang="ko-KR" sz="15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Arial"/>
              </a:rPr>
              <a:t>, </a:t>
            </a:r>
            <a:r>
              <a:rPr lang="ko-KR" altLang="en-US" sz="15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Arial"/>
              </a:rPr>
              <a:t>박진서</a:t>
            </a:r>
            <a:r>
              <a:rPr lang="en-US" altLang="ko-KR" sz="15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Arial"/>
              </a:rPr>
              <a:t>, 유흥일, </a:t>
            </a:r>
            <a:r>
              <a:rPr lang="en-US" altLang="ko-KR" sz="1500" b="1" err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Arial"/>
              </a:rPr>
              <a:t>윤종식</a:t>
            </a:r>
            <a:r>
              <a:rPr lang="en-US" altLang="ko-KR" sz="15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Arial"/>
              </a:rPr>
              <a:t>, </a:t>
            </a:r>
            <a:r>
              <a:rPr lang="ko-KR" altLang="en-US" sz="1500" b="1">
                <a:solidFill>
                  <a:srgbClr val="FFFFFF"/>
                </a:solidFill>
                <a:latin typeface="Montserrat" pitchFamily="2" charset="0"/>
                <a:ea typeface="NanumBarunGothicOTF" panose="02020603020101020101" pitchFamily="18" charset="-127"/>
                <a:cs typeface="Arial"/>
              </a:rPr>
              <a:t>전영진</a:t>
            </a:r>
            <a:endParaRPr lang="en-US" altLang="ko-KR" sz="1500" b="1">
              <a:solidFill>
                <a:srgbClr val="FFFFFF"/>
              </a:solidFill>
              <a:latin typeface="Montserrat" pitchFamily="2" charset="0"/>
              <a:ea typeface="NanumBarunGothicOTF" panose="02020603020101020101" pitchFamily="18" charset="-127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AD179-6378-5F0B-67DD-BF97FB4F2E2C}"/>
              </a:ext>
            </a:extLst>
          </p:cNvPr>
          <p:cNvSpPr txBox="1"/>
          <p:nvPr/>
        </p:nvSpPr>
        <p:spPr>
          <a:xfrm>
            <a:off x="9184278" y="6611779"/>
            <a:ext cx="7217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 pitchFamily="2" charset="0"/>
                <a:ea typeface="NanumBarunGothicOTF" panose="02020603020101020101" pitchFamily="18" charset="-127"/>
              </a:rPr>
              <a:t>PAGE 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AA9235-A228-A253-446A-BAE6CB183D07}"/>
              </a:ext>
            </a:extLst>
          </p:cNvPr>
          <p:cNvSpPr/>
          <p:nvPr/>
        </p:nvSpPr>
        <p:spPr>
          <a:xfrm>
            <a:off x="8635117" y="6313336"/>
            <a:ext cx="638246" cy="166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C9D6E4-6405-2461-29A9-86B2D490F26D}"/>
              </a:ext>
            </a:extLst>
          </p:cNvPr>
          <p:cNvGrpSpPr/>
          <p:nvPr/>
        </p:nvGrpSpPr>
        <p:grpSpPr>
          <a:xfrm>
            <a:off x="4012816" y="6465364"/>
            <a:ext cx="2280205" cy="269525"/>
            <a:chOff x="2391002" y="6348371"/>
            <a:chExt cx="1880367" cy="3395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9BC734-85EC-D28A-17B3-AF6FBD021E88}"/>
                </a:ext>
              </a:extLst>
            </p:cNvPr>
            <p:cNvSpPr txBox="1"/>
            <p:nvPr/>
          </p:nvSpPr>
          <p:spPr>
            <a:xfrm>
              <a:off x="2505302" y="6348846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4" name="직사각형 3">
              <a:hlinkClick r:id="rId3"/>
              <a:extLst>
                <a:ext uri="{FF2B5EF4-FFF2-40B4-BE49-F238E27FC236}">
                  <a16:creationId xmlns:a16="http://schemas.microsoft.com/office/drawing/2014/main" id="{D1C92CE9-7C86-5A4E-3C22-EA6377FC7F43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34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6B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47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48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1F04CF-76DB-F5E9-3708-34E8D11DFC99}"/>
              </a:ext>
            </a:extLst>
          </p:cNvPr>
          <p:cNvSpPr/>
          <p:nvPr/>
        </p:nvSpPr>
        <p:spPr>
          <a:xfrm>
            <a:off x="8635117" y="6377988"/>
            <a:ext cx="638246" cy="166977"/>
          </a:xfrm>
          <a:prstGeom prst="rect">
            <a:avLst/>
          </a:prstGeom>
          <a:solidFill>
            <a:srgbClr val="786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09522-334D-FC0E-C207-FBA5E1DFE0FF}"/>
              </a:ext>
            </a:extLst>
          </p:cNvPr>
          <p:cNvSpPr/>
          <p:nvPr/>
        </p:nvSpPr>
        <p:spPr>
          <a:xfrm>
            <a:off x="853455" y="4919448"/>
            <a:ext cx="953639" cy="953639"/>
          </a:xfrm>
          <a:prstGeom prst="rect">
            <a:avLst/>
          </a:prstGeom>
          <a:solidFill>
            <a:srgbClr val="D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OTF"/>
                <a:ea typeface="NanumBarunGothicOTF"/>
              </a:rPr>
              <a:t>#D81818</a:t>
            </a:r>
            <a:endParaRPr lang="ko-KR" altLang="en-US" sz="1100">
              <a:solidFill>
                <a:schemeClr val="bg1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5D081F-8F04-43A9-E0B1-11D8A059509B}"/>
              </a:ext>
            </a:extLst>
          </p:cNvPr>
          <p:cNvSpPr/>
          <p:nvPr/>
        </p:nvSpPr>
        <p:spPr>
          <a:xfrm>
            <a:off x="3185231" y="4919448"/>
            <a:ext cx="953639" cy="953639"/>
          </a:xfrm>
          <a:prstGeom prst="rect">
            <a:avLst/>
          </a:prstGeom>
          <a:solidFill>
            <a:srgbClr val="CD8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NanumBarunGothicOTF"/>
                <a:ea typeface="NanumBarunGothicOTF"/>
              </a:rPr>
              <a:t>#CD8585</a:t>
            </a:r>
            <a:endParaRPr kumimoji="1" lang="ko-KR" altLang="en-US" sz="1138">
              <a:solidFill>
                <a:schemeClr val="tx1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3C4B45-F825-FB20-6B41-16839388C3F3}"/>
              </a:ext>
            </a:extLst>
          </p:cNvPr>
          <p:cNvSpPr/>
          <p:nvPr/>
        </p:nvSpPr>
        <p:spPr>
          <a:xfrm>
            <a:off x="4325704" y="4919448"/>
            <a:ext cx="953639" cy="953639"/>
          </a:xfrm>
          <a:prstGeom prst="rect">
            <a:avLst/>
          </a:prstGeom>
          <a:solidFill>
            <a:srgbClr val="FF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OTF"/>
                <a:ea typeface="NanumBarunGothicOTF"/>
              </a:rPr>
              <a:t>#FF8888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61DA87-1C37-08A6-DDF0-75AA66F9955C}"/>
              </a:ext>
            </a:extLst>
          </p:cNvPr>
          <p:cNvSpPr/>
          <p:nvPr/>
        </p:nvSpPr>
        <p:spPr>
          <a:xfrm>
            <a:off x="2025381" y="4919448"/>
            <a:ext cx="953639" cy="953639"/>
          </a:xfrm>
          <a:prstGeom prst="rect">
            <a:avLst/>
          </a:prstGeom>
          <a:solidFill>
            <a:srgbClr val="754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OTF"/>
                <a:ea typeface="NanumBarunGothicOTF"/>
              </a:rPr>
              <a:t>#86D1FF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EFB012-5319-3A05-932A-60F0183AE858}"/>
              </a:ext>
            </a:extLst>
          </p:cNvPr>
          <p:cNvSpPr/>
          <p:nvPr/>
        </p:nvSpPr>
        <p:spPr>
          <a:xfrm>
            <a:off x="5471101" y="4919448"/>
            <a:ext cx="953639" cy="953639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OTF"/>
                <a:ea typeface="NanumBarunGothicOTF"/>
              </a:rPr>
              <a:t>#86FF86</a:t>
            </a:r>
            <a:endParaRPr kumimoji="1" lang="ko-KR" altLang="en-US" sz="1100">
              <a:solidFill>
                <a:schemeClr val="bg1"/>
              </a:solidFill>
              <a:latin typeface="NanumBarunGothicOTF"/>
              <a:ea typeface="NanumBarunGothicOTF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E79D63-1F53-EB6C-6A04-370F9FB679C6}"/>
              </a:ext>
            </a:extLst>
          </p:cNvPr>
          <p:cNvSpPr/>
          <p:nvPr/>
        </p:nvSpPr>
        <p:spPr>
          <a:xfrm>
            <a:off x="6611954" y="4919448"/>
            <a:ext cx="953639" cy="953639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OTF"/>
                <a:ea typeface="NanumBarunGothicOTF"/>
              </a:rPr>
              <a:t>#FFB486</a:t>
            </a:r>
            <a:endParaRPr kumimoji="1" lang="ko-KR" altLang="en-US" sz="1100">
              <a:solidFill>
                <a:schemeClr val="bg1"/>
              </a:solidFill>
              <a:latin typeface="NanumBarunGothicOTF"/>
              <a:ea typeface="NanumBarunGothicOTF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1A067-52F8-5123-6813-1E4BF1C47F64}"/>
              </a:ext>
            </a:extLst>
          </p:cNvPr>
          <p:cNvSpPr txBox="1"/>
          <p:nvPr/>
        </p:nvSpPr>
        <p:spPr>
          <a:xfrm>
            <a:off x="414535" y="1154551"/>
            <a:ext cx="156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1800" spc="-1">
                <a:latin typeface="NanumBarunGothicOTF" panose="02020603020101020101" pitchFamily="18" charset="-127"/>
                <a:ea typeface="NanumBarunGothicOTF" panose="02020603020101020101" pitchFamily="18" charset="-127"/>
                <a:cs typeface="Lato" panose="020F0502020204030203" pitchFamily="34" charset="0"/>
              </a:rPr>
              <a:t>Color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ED98A-0382-73E7-ED55-D7C46682661B}"/>
              </a:ext>
            </a:extLst>
          </p:cNvPr>
          <p:cNvSpPr txBox="1"/>
          <p:nvPr/>
        </p:nvSpPr>
        <p:spPr>
          <a:xfrm>
            <a:off x="811212" y="1709671"/>
            <a:ext cx="3480198" cy="6674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>
                <a:latin typeface="NanumBarunGothicOTF"/>
                <a:ea typeface="NanumBarunGothicOTF"/>
                <a:cs typeface="Lato"/>
              </a:rPr>
              <a:t>각 폴더를 구분하는 </a:t>
            </a:r>
            <a:r>
              <a:rPr kumimoji="1" lang="ko-KR" sz="1300">
                <a:latin typeface="NanumBarunGothicOTF"/>
                <a:ea typeface="NanumBarunGothicOTF"/>
                <a:cs typeface="+mn-lt"/>
              </a:rPr>
              <a:t>색채를 </a:t>
            </a:r>
            <a:r>
              <a:rPr kumimoji="1" lang="ko-KR" altLang="en-US" sz="1300">
                <a:latin typeface="NanumBarunGothicOTF"/>
                <a:ea typeface="NanumBarunGothicOTF"/>
                <a:cs typeface="Arial"/>
              </a:rPr>
              <a:t>사용함으로 </a:t>
            </a:r>
            <a:r>
              <a:rPr kumimoji="1" lang="ko-KR" altLang="en-US" sz="1300">
                <a:latin typeface="NanumBarunGothicOTF"/>
                <a:ea typeface="NanumBarunGothicOTF"/>
                <a:cs typeface="Lato"/>
              </a:rPr>
              <a:t>시각적 효과를 얻을 수 있도록 함</a:t>
            </a:r>
            <a:r>
              <a:rPr kumimoji="1" lang="en-US" altLang="ko-KR" sz="1300">
                <a:latin typeface="NanumBarunGothicOTF"/>
                <a:ea typeface="NanumBarunGothicOTF"/>
                <a:cs typeface="Lato"/>
              </a:rPr>
              <a:t>.</a:t>
            </a:r>
            <a:r>
              <a:rPr kumimoji="1" lang="ko-KR" altLang="en-US" sz="1300">
                <a:latin typeface="NanumBarunGothicOTF"/>
                <a:ea typeface="NanumBarunGothicOTF"/>
                <a:cs typeface="Lato"/>
              </a:rPr>
              <a:t>   </a:t>
            </a:r>
            <a:endParaRPr lang="ko-KR" altLang="en-US" sz="1300">
              <a:latin typeface="NanumBarunGothicOTF"/>
              <a:ea typeface="NanumBarunGothicOTF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535EFA-8409-079B-F90D-05D0433EB860}"/>
              </a:ext>
            </a:extLst>
          </p:cNvPr>
          <p:cNvSpPr txBox="1"/>
          <p:nvPr/>
        </p:nvSpPr>
        <p:spPr>
          <a:xfrm>
            <a:off x="4952349" y="1615869"/>
            <a:ext cx="4135759" cy="14384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>
                <a:latin typeface="NanumBarunGothicOTF"/>
                <a:ea typeface="NanumBarunGothicOTF"/>
                <a:cs typeface="Lato"/>
              </a:rPr>
              <a:t>사용자가 정보</a:t>
            </a:r>
            <a:r>
              <a:rPr kumimoji="1" lang="ko-KR" altLang="en-US" sz="1300">
                <a:latin typeface="NanumBarunGothicOTF" panose="02020603020101020101" charset="-127"/>
                <a:ea typeface="NanumBarunGothicOTF" panose="02020603020101020101" charset="-127"/>
                <a:cs typeface="+mn-lt"/>
              </a:rPr>
              <a:t>에</a:t>
            </a:r>
            <a:r>
              <a:rPr kumimoji="1" lang="ko-KR" sz="1300">
                <a:ea typeface="+mn-lt"/>
                <a:cs typeface="+mn-lt"/>
              </a:rPr>
              <a:t> </a:t>
            </a:r>
            <a:r>
              <a:rPr kumimoji="1" lang="ko-KR" altLang="en-US" sz="1300">
                <a:latin typeface="NanumBarunGothicOTF"/>
                <a:ea typeface="NanumBarunGothicOTF"/>
                <a:cs typeface="Lato"/>
              </a:rPr>
              <a:t>집중할 수 있도록 폰트 적용 </a:t>
            </a:r>
          </a:p>
          <a:p>
            <a:pPr>
              <a:lnSpc>
                <a:spcPct val="150000"/>
              </a:lnSpc>
            </a:pPr>
            <a:r>
              <a:rPr lang="ko-KR" altLang="en-US" sz="1300" err="1">
                <a:latin typeface="NanumBarunGothicOTF"/>
                <a:ea typeface="NanumBarunGothicOTF"/>
                <a:cs typeface="Lato"/>
              </a:rPr>
              <a:t>NanumBarum</a:t>
            </a:r>
            <a:r>
              <a:rPr lang="ko-KR" altLang="en-US" sz="1300">
                <a:latin typeface="NanumBarunGothicOTF"/>
                <a:ea typeface="NanumBarunGothicOTF"/>
                <a:cs typeface="Lato"/>
              </a:rPr>
              <a:t> </a:t>
            </a:r>
            <a:r>
              <a:rPr lang="ko-KR" altLang="en-US" sz="1300" err="1">
                <a:latin typeface="NanumBarunGothicOTF"/>
                <a:ea typeface="NanumBarunGothicOTF"/>
                <a:cs typeface="Lato"/>
              </a:rPr>
              <a:t>Gothic</a:t>
            </a:r>
            <a:endParaRPr lang="ko-KR" altLang="en-US" sz="1300">
              <a:latin typeface="NanumBarunGothicOTF"/>
              <a:ea typeface="NanumBarunGothicOTF"/>
              <a:cs typeface="Lato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Montserrat"/>
                <a:ea typeface="+mn-lt"/>
                <a:cs typeface="+mn-lt"/>
              </a:rPr>
              <a:t>Montserrat Bold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 altLang="ko-KR" sz="1300">
              <a:cs typeface="Arial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A2FAA7-50E9-711C-7856-5B2271E88A1A}"/>
              </a:ext>
            </a:extLst>
          </p:cNvPr>
          <p:cNvGrpSpPr/>
          <p:nvPr/>
        </p:nvGrpSpPr>
        <p:grpSpPr>
          <a:xfrm>
            <a:off x="1914425" y="2725915"/>
            <a:ext cx="1087216" cy="1293121"/>
            <a:chOff x="2020033" y="2873853"/>
            <a:chExt cx="1087216" cy="129312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D02DBCA-64B6-80F7-C168-79DAF8DE3DF9}"/>
                </a:ext>
              </a:extLst>
            </p:cNvPr>
            <p:cNvSpPr/>
            <p:nvPr/>
          </p:nvSpPr>
          <p:spPr>
            <a:xfrm>
              <a:off x="2086822" y="2873853"/>
              <a:ext cx="953639" cy="953639"/>
            </a:xfrm>
            <a:prstGeom prst="rect">
              <a:avLst/>
            </a:prstGeom>
            <a:solidFill>
              <a:srgbClr val="8EAB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22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5F2241-0AC0-05A6-7B11-0F8304432538}"/>
                </a:ext>
              </a:extLst>
            </p:cNvPr>
            <p:cNvSpPr txBox="1"/>
            <p:nvPr/>
          </p:nvSpPr>
          <p:spPr>
            <a:xfrm>
              <a:off x="2020033" y="3843809"/>
              <a:ext cx="108721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altLang="ko-KR" sz="1500"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#8EB4E3</a:t>
              </a:r>
              <a:endParaRPr lang="ko-KR" altLang="en-US" sz="15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0136B8-13BE-5A2F-E1BA-FBC3F7C09905}"/>
              </a:ext>
            </a:extLst>
          </p:cNvPr>
          <p:cNvGrpSpPr/>
          <p:nvPr/>
        </p:nvGrpSpPr>
        <p:grpSpPr>
          <a:xfrm>
            <a:off x="749002" y="1137765"/>
            <a:ext cx="1957137" cy="396030"/>
            <a:chOff x="1754230" y="1985308"/>
            <a:chExt cx="1492639" cy="396030"/>
          </a:xfrm>
        </p:grpSpPr>
        <p:sp>
          <p:nvSpPr>
            <p:cNvPr id="31" name="사각형: 둥근 모서리 11">
              <a:extLst>
                <a:ext uri="{FF2B5EF4-FFF2-40B4-BE49-F238E27FC236}">
                  <a16:creationId xmlns:a16="http://schemas.microsoft.com/office/drawing/2014/main" id="{54592E08-AC91-CF2C-C44C-DB28E587EA78}"/>
                </a:ext>
              </a:extLst>
            </p:cNvPr>
            <p:cNvSpPr/>
            <p:nvPr/>
          </p:nvSpPr>
          <p:spPr>
            <a:xfrm>
              <a:off x="1754230" y="1985308"/>
              <a:ext cx="1492639" cy="396030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marL="88900" algn="ctr">
                <a:defRPr/>
              </a:pPr>
              <a:r>
                <a:rPr lang="ko-KR" altLang="en-US" sz="1500" dirty="0">
                  <a:solidFill>
                    <a:prstClr val="white"/>
                  </a:solidFill>
                  <a:latin typeface="NanumBarunGothicOTF"/>
                  <a:ea typeface="NanumBarunGothicOTF"/>
                </a:rPr>
                <a:t>        </a:t>
              </a:r>
              <a:r>
                <a:rPr lang="ko-KR" altLang="en-US" sz="1500" dirty="0" smtClean="0">
                  <a:solidFill>
                    <a:prstClr val="white"/>
                  </a:solidFill>
                  <a:latin typeface="NanumBarunGothicOTF"/>
                  <a:ea typeface="NanumBarunGothicOTF"/>
                </a:rPr>
                <a:t> </a:t>
              </a:r>
              <a:r>
                <a:rPr lang="en-US" altLang="ko-KR" sz="1500" dirty="0" smtClean="0">
                  <a:solidFill>
                    <a:prstClr val="white"/>
                  </a:solidFill>
                  <a:latin typeface="NanumBarunGothicOTF"/>
                  <a:ea typeface="NanumBarunGothicOTF"/>
                </a:rPr>
                <a:t>F</a:t>
              </a:r>
              <a:r>
                <a:rPr lang="ko-KR" altLang="en-US" sz="1500" dirty="0" err="1">
                  <a:solidFill>
                    <a:prstClr val="white"/>
                  </a:solidFill>
                  <a:latin typeface="NanumBarunGothicOTF"/>
                  <a:ea typeface="NanumBarunGothicOTF"/>
                </a:rPr>
                <a:t>older</a:t>
              </a:r>
              <a:r>
                <a:rPr lang="ko-KR" altLang="en-US" sz="1500" dirty="0">
                  <a:solidFill>
                    <a:prstClr val="white"/>
                  </a:solidFill>
                  <a:latin typeface="NanumBarunGothicOTF"/>
                  <a:ea typeface="NanumBarunGothicOTF"/>
                </a:rPr>
                <a:t> </a:t>
              </a:r>
              <a:r>
                <a:rPr lang="en-US" altLang="ko-KR" sz="1500" dirty="0">
                  <a:solidFill>
                    <a:prstClr val="white"/>
                  </a:solidFill>
                  <a:latin typeface="NanumBarunGothicOTF"/>
                  <a:ea typeface="NanumBarunGothicOTF"/>
                </a:rPr>
                <a:t>color</a:t>
              </a:r>
              <a:endParaRPr lang="ko-KR" altLang="en-US" sz="1500" dirty="0">
                <a:solidFill>
                  <a:prstClr val="white"/>
                </a:solidFill>
                <a:latin typeface="NanumBarunGothicOTF"/>
                <a:ea typeface="NanumBarunGothicOTF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AFFB4FE-63B5-70F3-81A4-69DF5E6DBFAC}"/>
                </a:ext>
              </a:extLst>
            </p:cNvPr>
            <p:cNvSpPr/>
            <p:nvPr/>
          </p:nvSpPr>
          <p:spPr>
            <a:xfrm>
              <a:off x="1897397" y="2030537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1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2E25775-19DE-146E-0CA4-5C3962939630}"/>
              </a:ext>
            </a:extLst>
          </p:cNvPr>
          <p:cNvGrpSpPr/>
          <p:nvPr/>
        </p:nvGrpSpPr>
        <p:grpSpPr>
          <a:xfrm>
            <a:off x="4835645" y="1137765"/>
            <a:ext cx="1957137" cy="396030"/>
            <a:chOff x="1754230" y="1985308"/>
            <a:chExt cx="1492639" cy="396030"/>
          </a:xfrm>
        </p:grpSpPr>
        <p:sp>
          <p:nvSpPr>
            <p:cNvPr id="37" name="사각형: 둥근 모서리 11">
              <a:extLst>
                <a:ext uri="{FF2B5EF4-FFF2-40B4-BE49-F238E27FC236}">
                  <a16:creationId xmlns:a16="http://schemas.microsoft.com/office/drawing/2014/main" id="{B6DDB3CF-EBAA-F9E4-D78D-20562609BB8F}"/>
                </a:ext>
              </a:extLst>
            </p:cNvPr>
            <p:cNvSpPr/>
            <p:nvPr/>
          </p:nvSpPr>
          <p:spPr>
            <a:xfrm>
              <a:off x="1754230" y="1985308"/>
              <a:ext cx="1492639" cy="396030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marL="88900">
                <a:defRPr/>
              </a:pPr>
              <a:r>
                <a:rPr lang="en-US" altLang="ko-KR" sz="15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Font</a:t>
              </a:r>
              <a:endParaRPr lang="ko-KR" altLang="en-US" sz="1500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60E7087-7E58-4FB9-C962-9ABE552BC4C2}"/>
                </a:ext>
              </a:extLst>
            </p:cNvPr>
            <p:cNvSpPr/>
            <p:nvPr/>
          </p:nvSpPr>
          <p:spPr>
            <a:xfrm>
              <a:off x="1897397" y="2030537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2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5826E7-D4C5-364F-E4C4-4F3569D4E4A2}"/>
              </a:ext>
            </a:extLst>
          </p:cNvPr>
          <p:cNvGrpSpPr/>
          <p:nvPr/>
        </p:nvGrpSpPr>
        <p:grpSpPr>
          <a:xfrm>
            <a:off x="811212" y="4258709"/>
            <a:ext cx="1957137" cy="396030"/>
            <a:chOff x="1754230" y="1985308"/>
            <a:chExt cx="1492639" cy="396030"/>
          </a:xfrm>
        </p:grpSpPr>
        <p:sp>
          <p:nvSpPr>
            <p:cNvPr id="42" name="사각형: 둥근 모서리 11">
              <a:extLst>
                <a:ext uri="{FF2B5EF4-FFF2-40B4-BE49-F238E27FC236}">
                  <a16:creationId xmlns:a16="http://schemas.microsoft.com/office/drawing/2014/main" id="{E62D07C9-5EFD-478A-92F2-4EAC826827C2}"/>
                </a:ext>
              </a:extLst>
            </p:cNvPr>
            <p:cNvSpPr/>
            <p:nvPr/>
          </p:nvSpPr>
          <p:spPr>
            <a:xfrm>
              <a:off x="1754230" y="1985308"/>
              <a:ext cx="1492639" cy="396030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marL="88900" algn="ctr">
                <a:defRPr/>
              </a:pPr>
              <a:r>
                <a:rPr lang="ko-KR" altLang="en-US" sz="1500" dirty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        </a:t>
              </a:r>
              <a:r>
                <a:rPr lang="ko-KR" altLang="en-US" sz="1500" dirty="0" smtClean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r>
                <a:rPr lang="en-US" altLang="ko-KR" sz="1500" dirty="0" smtClean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Graph </a:t>
              </a:r>
              <a:r>
                <a:rPr lang="en-US" altLang="ko-KR" sz="1500" dirty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color</a:t>
              </a:r>
              <a:endParaRPr lang="ko-KR" altLang="en-US" sz="1500" dirty="0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33F3C2E-C415-89C3-2C7E-0BC1DA8F1A8D}"/>
                </a:ext>
              </a:extLst>
            </p:cNvPr>
            <p:cNvSpPr/>
            <p:nvPr/>
          </p:nvSpPr>
          <p:spPr>
            <a:xfrm>
              <a:off x="1897397" y="2030537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3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32BF883-220D-6A3E-09EC-F63FCC9C27BF}"/>
              </a:ext>
            </a:extLst>
          </p:cNvPr>
          <p:cNvSpPr txBox="1"/>
          <p:nvPr/>
        </p:nvSpPr>
        <p:spPr>
          <a:xfrm>
            <a:off x="9029700" y="6611779"/>
            <a:ext cx="8763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</a:rPr>
              <a:t>PAGE </a:t>
            </a:r>
            <a:r>
              <a:rPr lang="en-US" altLang="ko-KR" sz="10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</a:rPr>
              <a:t>10</a:t>
            </a:r>
            <a:endParaRPr lang="ko-KR" altLang="en-US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3B34A7-7B7F-C684-AD92-4700FC6F0F14}"/>
              </a:ext>
            </a:extLst>
          </p:cNvPr>
          <p:cNvGrpSpPr/>
          <p:nvPr/>
        </p:nvGrpSpPr>
        <p:grpSpPr>
          <a:xfrm>
            <a:off x="848544" y="2724111"/>
            <a:ext cx="984365" cy="1290326"/>
            <a:chOff x="848544" y="2882616"/>
            <a:chExt cx="984365" cy="129032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13460A-CBC2-743A-F0B6-BB701589B08E}"/>
                </a:ext>
              </a:extLst>
            </p:cNvPr>
            <p:cNvSpPr txBox="1"/>
            <p:nvPr/>
          </p:nvSpPr>
          <p:spPr>
            <a:xfrm>
              <a:off x="848544" y="3849777"/>
              <a:ext cx="984365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altLang="ko-KR" sz="1500"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#FAC090</a:t>
              </a:r>
              <a:endParaRPr lang="ko-KR" altLang="en-US" sz="15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41" y="2882616"/>
              <a:ext cx="963431" cy="93724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1A7300F-874F-93D9-A52C-556AB9046194}"/>
              </a:ext>
            </a:extLst>
          </p:cNvPr>
          <p:cNvGrpSpPr/>
          <p:nvPr/>
        </p:nvGrpSpPr>
        <p:grpSpPr>
          <a:xfrm>
            <a:off x="3077456" y="2704781"/>
            <a:ext cx="1037169" cy="1288522"/>
            <a:chOff x="4165215" y="2863286"/>
            <a:chExt cx="1037169" cy="128852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DA172A-1EBC-0FA6-E0F4-A558CA6B2ABC}"/>
                </a:ext>
              </a:extLst>
            </p:cNvPr>
            <p:cNvSpPr/>
            <p:nvPr/>
          </p:nvSpPr>
          <p:spPr>
            <a:xfrm>
              <a:off x="4206929" y="2863286"/>
              <a:ext cx="953639" cy="953639"/>
            </a:xfrm>
            <a:prstGeom prst="rect">
              <a:avLst/>
            </a:prstGeom>
            <a:solidFill>
              <a:srgbClr val="A67D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sz="600">
                <a:cs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429402-70FF-E752-9235-70A069C03244}"/>
                </a:ext>
              </a:extLst>
            </p:cNvPr>
            <p:cNvSpPr txBox="1"/>
            <p:nvPr/>
          </p:nvSpPr>
          <p:spPr>
            <a:xfrm>
              <a:off x="4165215" y="3828643"/>
              <a:ext cx="1037169" cy="3231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de-DE" altLang="ko-KR" sz="1500">
                  <a:latin typeface="NanumBarunGothicOTF"/>
                  <a:ea typeface="NanumBarunGothicOTF"/>
                </a:rPr>
                <a:t>#A67D9D</a:t>
              </a:r>
              <a:endParaRPr lang="ko-KR" altLang="en-US" sz="1500">
                <a:latin typeface="NanumBarunGothicOTF"/>
                <a:ea typeface="NanumBarunGothicOTF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48E820-232C-B5AE-67BC-F196C11975CF}"/>
              </a:ext>
            </a:extLst>
          </p:cNvPr>
          <p:cNvGrpSpPr/>
          <p:nvPr/>
        </p:nvGrpSpPr>
        <p:grpSpPr>
          <a:xfrm>
            <a:off x="4175863" y="2704781"/>
            <a:ext cx="1037169" cy="1288521"/>
            <a:chOff x="1905298" y="2863286"/>
            <a:chExt cx="1037169" cy="128852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9BA77DE-570C-66D5-BD92-CBB38505143F}"/>
                </a:ext>
              </a:extLst>
            </p:cNvPr>
            <p:cNvSpPr/>
            <p:nvPr/>
          </p:nvSpPr>
          <p:spPr>
            <a:xfrm>
              <a:off x="1956239" y="2863286"/>
              <a:ext cx="953639" cy="953639"/>
            </a:xfrm>
            <a:prstGeom prst="rect">
              <a:avLst/>
            </a:prstGeom>
            <a:solidFill>
              <a:srgbClr val="796B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sz="600">
                <a:cs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D387E7-0A4A-9733-6A28-905592B7D167}"/>
                </a:ext>
              </a:extLst>
            </p:cNvPr>
            <p:cNvSpPr txBox="1"/>
            <p:nvPr/>
          </p:nvSpPr>
          <p:spPr>
            <a:xfrm>
              <a:off x="1905298" y="3828642"/>
              <a:ext cx="1037169" cy="3231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de-DE" altLang="ko-KR" sz="1500">
                  <a:latin typeface="NanumBarunGothicOTF"/>
                  <a:ea typeface="NanumBarunGothicOTF"/>
                </a:rPr>
                <a:t>#796B8D</a:t>
              </a:r>
              <a:endParaRPr lang="ko-KR" altLang="en-US" sz="15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489B6D-911B-EF02-92CC-E73C88033E22}"/>
              </a:ext>
            </a:extLst>
          </p:cNvPr>
          <p:cNvSpPr/>
          <p:nvPr/>
        </p:nvSpPr>
        <p:spPr>
          <a:xfrm>
            <a:off x="5339511" y="2704781"/>
            <a:ext cx="953639" cy="953639"/>
          </a:xfrm>
          <a:prstGeom prst="rect">
            <a:avLst/>
          </a:prstGeom>
          <a:solidFill>
            <a:srgbClr val="4E5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sz="600"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592A3F-7473-A31F-03FC-5A3C4C92B1A1}"/>
              </a:ext>
            </a:extLst>
          </p:cNvPr>
          <p:cNvSpPr txBox="1"/>
          <p:nvPr/>
        </p:nvSpPr>
        <p:spPr>
          <a:xfrm>
            <a:off x="5308333" y="3691272"/>
            <a:ext cx="1037169" cy="3231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altLang="ko-KR" sz="1500">
                <a:latin typeface="NanumBarunGothicOTF"/>
                <a:ea typeface="NanumBarunGothicOTF"/>
              </a:rPr>
              <a:t>#4E5B76</a:t>
            </a:r>
            <a:endParaRPr lang="ko-KR" altLang="en-US" sz="1500">
              <a:latin typeface="NanumBarunGothicOTF"/>
              <a:ea typeface="NanumBarunGothicOTF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F30E1B4-92CC-8543-BAFA-95014AD4A869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409633-70D4-DFD5-FA7E-54B1D0D93DD8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36" name="직사각형 35">
              <a:hlinkClick r:id="rId4"/>
              <a:extLst>
                <a:ext uri="{FF2B5EF4-FFF2-40B4-BE49-F238E27FC236}">
                  <a16:creationId xmlns:a16="http://schemas.microsoft.com/office/drawing/2014/main" id="{AA66C127-3ACC-A82C-67FD-B1074F284E41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B3B27A3-45FE-746C-B01A-529693657D5B}"/>
              </a:ext>
            </a:extLst>
          </p:cNvPr>
          <p:cNvSpPr txBox="1"/>
          <p:nvPr/>
        </p:nvSpPr>
        <p:spPr>
          <a:xfrm>
            <a:off x="1497252" y="321694"/>
            <a:ext cx="202305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/>
                <a:ea typeface="NanumBarunGothicOTF"/>
                <a:cs typeface="Lato"/>
              </a:rPr>
              <a:t>DESIGN</a:t>
            </a:r>
            <a:r>
              <a:rPr lang="en-US" altLang="ko-KR" sz="2000" b="1" spc="-1">
                <a:latin typeface="Montserrat"/>
                <a:ea typeface="NanumBarunGothicOTF"/>
                <a:cs typeface="Lato"/>
              </a:rPr>
              <a:t> </a:t>
            </a:r>
            <a:endParaRPr lang="en-US" altLang="ko-KR" sz="2000" b="1" spc="-1">
              <a:latin typeface="Montserrat" pitchFamily="2" charset="0"/>
              <a:ea typeface="NanumBarunGothicOTF" panose="02020603020101020101" pitchFamily="18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4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6B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36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37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AC2EEF7-4EC0-C737-854A-50C2FB83D7AB}"/>
              </a:ext>
            </a:extLst>
          </p:cNvPr>
          <p:cNvSpPr/>
          <p:nvPr/>
        </p:nvSpPr>
        <p:spPr>
          <a:xfrm>
            <a:off x="8635117" y="6324911"/>
            <a:ext cx="638246" cy="166977"/>
          </a:xfrm>
          <a:prstGeom prst="rect">
            <a:avLst/>
          </a:prstGeom>
          <a:solidFill>
            <a:srgbClr val="786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84351-EA3C-8EC5-E01F-43720789F32B}"/>
              </a:ext>
            </a:extLst>
          </p:cNvPr>
          <p:cNvSpPr txBox="1"/>
          <p:nvPr/>
        </p:nvSpPr>
        <p:spPr>
          <a:xfrm>
            <a:off x="6499246" y="5576274"/>
            <a:ext cx="184731" cy="292388"/>
          </a:xfrm>
          <a:prstGeom prst="rect">
            <a:avLst/>
          </a:prstGeom>
          <a:solidFill>
            <a:schemeClr val="bg1">
              <a:alpha val="59004"/>
            </a:schemeClr>
          </a:solidFill>
        </p:spPr>
        <p:txBody>
          <a:bodyPr wrap="none" rtlCol="0">
            <a:spAutoFit/>
          </a:bodyPr>
          <a:lstStyle/>
          <a:p>
            <a:endParaRPr kumimoji="1"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67751" y="1238828"/>
            <a:ext cx="1888453" cy="1844663"/>
            <a:chOff x="507514" y="1107551"/>
            <a:chExt cx="1888453" cy="184466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EA5B7A2-68CA-A829-A134-C82DF126115B}"/>
                </a:ext>
              </a:extLst>
            </p:cNvPr>
            <p:cNvGrpSpPr/>
            <p:nvPr/>
          </p:nvGrpSpPr>
          <p:grpSpPr>
            <a:xfrm>
              <a:off x="507514" y="1107551"/>
              <a:ext cx="1836185" cy="1844663"/>
              <a:chOff x="3555684" y="2213840"/>
              <a:chExt cx="5080631" cy="2786153"/>
            </a:xfrm>
          </p:grpSpPr>
          <p:sp>
            <p:nvSpPr>
              <p:cNvPr id="24" name="사각형: 둥근 모서리 6">
                <a:extLst>
                  <a:ext uri="{FF2B5EF4-FFF2-40B4-BE49-F238E27FC236}">
                    <a16:creationId xmlns:a16="http://schemas.microsoft.com/office/drawing/2014/main" id="{1E79CEFC-78C3-EF82-9EC1-E1054338158E}"/>
                  </a:ext>
                </a:extLst>
              </p:cNvPr>
              <p:cNvSpPr/>
              <p:nvPr/>
            </p:nvSpPr>
            <p:spPr>
              <a:xfrm>
                <a:off x="3555684" y="2213841"/>
                <a:ext cx="5080631" cy="2786152"/>
              </a:xfrm>
              <a:prstGeom prst="roundRect">
                <a:avLst>
                  <a:gd name="adj" fmla="val 4911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889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2" algn="ctr">
                  <a:defRPr/>
                </a:pPr>
                <a:endParaRPr lang="en-US" altLang="ko-KR" sz="3600" kern="0">
                  <a:ln w="222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25" name="사각형: 둥근 위쪽 모서리 5">
                <a:extLst>
                  <a:ext uri="{FF2B5EF4-FFF2-40B4-BE49-F238E27FC236}">
                    <a16:creationId xmlns:a16="http://schemas.microsoft.com/office/drawing/2014/main" id="{AF5CD56C-BDDB-D6D4-9425-9D6FD6DB0595}"/>
                  </a:ext>
                </a:extLst>
              </p:cNvPr>
              <p:cNvSpPr/>
              <p:nvPr/>
            </p:nvSpPr>
            <p:spPr>
              <a:xfrm>
                <a:off x="3555684" y="2213840"/>
                <a:ext cx="5080631" cy="622734"/>
              </a:xfrm>
              <a:prstGeom prst="round2SameRect">
                <a:avLst>
                  <a:gd name="adj1" fmla="val 27778"/>
                  <a:gd name="adj2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428779-4C1C-7EED-9C3E-9D987C72E884}"/>
                </a:ext>
              </a:extLst>
            </p:cNvPr>
            <p:cNvSpPr txBox="1"/>
            <p:nvPr/>
          </p:nvSpPr>
          <p:spPr>
            <a:xfrm>
              <a:off x="614578" y="1160741"/>
              <a:ext cx="14620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500"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Tab menu</a:t>
              </a:r>
              <a:r>
                <a:rPr kumimoji="1" lang="ko-KR" altLang="en-US" sz="1500"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사용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EFEAE7-CBAE-06A8-B107-96903953D0ED}"/>
                </a:ext>
              </a:extLst>
            </p:cNvPr>
            <p:cNvSpPr txBox="1"/>
            <p:nvPr/>
          </p:nvSpPr>
          <p:spPr>
            <a:xfrm>
              <a:off x="526640" y="1590118"/>
              <a:ext cx="1869327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>
                  <a:latin typeface="NanumBarunGothicOTF" panose="02020603020101020101" pitchFamily="18" charset="-127"/>
                  <a:ea typeface="NanumBarunGothicOTF"/>
                </a:rPr>
                <a:t>Tab menu</a:t>
              </a:r>
              <a:r>
                <a:rPr kumimoji="1" lang="ko-KR" altLang="en-US" sz="1200" err="1">
                  <a:latin typeface="NanumBarunGothicOTF" panose="02020603020101020101" pitchFamily="18" charset="-127"/>
                  <a:ea typeface="NanumBarunGothicOTF"/>
                </a:rPr>
                <a:t>를</a:t>
              </a:r>
              <a:r>
                <a:rPr kumimoji="1" lang="ko-KR" altLang="en-US" sz="1200">
                  <a:latin typeface="NanumBarunGothicOTF" panose="02020603020101020101" pitchFamily="18" charset="-127"/>
                  <a:ea typeface="NanumBarunGothicOTF"/>
                </a:rPr>
                <a:t> 사용하여 </a:t>
              </a:r>
              <a:endParaRPr lang="en-US" altLang="ko-KR" sz="12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200">
                  <a:latin typeface="NanumBarunGothicOTF" panose="02020603020101020101" pitchFamily="18" charset="-127"/>
                  <a:ea typeface="NanumBarunGothicOTF"/>
                </a:rPr>
                <a:t>사용자 편이와 클릭 편의성을 도모함</a:t>
              </a:r>
              <a:r>
                <a:rPr kumimoji="1" lang="en-US" altLang="ko-KR" sz="1200">
                  <a:latin typeface="NanumBarunGothicOTF" panose="02020603020101020101" pitchFamily="18" charset="-127"/>
                  <a:ea typeface="NanumBarunGothicOTF"/>
                </a:rPr>
                <a:t>.</a:t>
              </a:r>
              <a:r>
                <a:rPr kumimoji="1" lang="ko-KR" altLang="en-US" sz="1200">
                  <a:latin typeface="NanumBarunGothicOTF" panose="02020603020101020101" pitchFamily="18" charset="-127"/>
                  <a:ea typeface="NanumBarunGothicOTF"/>
                </a:rPr>
                <a:t>  </a:t>
              </a:r>
              <a:endParaRPr lang="en-US" altLang="ko-KR" sz="12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pic>
        <p:nvPicPr>
          <p:cNvPr id="9" name="그래픽 8">
            <a:extLst>
              <a:ext uri="{FF2B5EF4-FFF2-40B4-BE49-F238E27FC236}">
                <a16:creationId xmlns:a16="http://schemas.microsoft.com/office/drawing/2014/main" id="{409857B2-5658-AD1A-5B72-AFA312DBE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6966299">
            <a:off x="2768754" y="1246899"/>
            <a:ext cx="276332" cy="44213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330500" y="3951498"/>
            <a:ext cx="1836185" cy="1844662"/>
            <a:chOff x="7375609" y="3841794"/>
            <a:chExt cx="1836185" cy="184466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DFEDD2F-F3AA-C470-ED71-B60FC199CCDF}"/>
                </a:ext>
              </a:extLst>
            </p:cNvPr>
            <p:cNvGrpSpPr/>
            <p:nvPr/>
          </p:nvGrpSpPr>
          <p:grpSpPr>
            <a:xfrm>
              <a:off x="7375609" y="3841794"/>
              <a:ext cx="1836185" cy="1844662"/>
              <a:chOff x="4524329" y="10173316"/>
              <a:chExt cx="5080631" cy="2800618"/>
            </a:xfrm>
          </p:grpSpPr>
          <p:sp>
            <p:nvSpPr>
              <p:cNvPr id="50" name="사각형: 둥근 모서리 6">
                <a:extLst>
                  <a:ext uri="{FF2B5EF4-FFF2-40B4-BE49-F238E27FC236}">
                    <a16:creationId xmlns:a16="http://schemas.microsoft.com/office/drawing/2014/main" id="{417E9000-CF58-1D32-CF42-81CAE050EA5C}"/>
                  </a:ext>
                </a:extLst>
              </p:cNvPr>
              <p:cNvSpPr/>
              <p:nvPr/>
            </p:nvSpPr>
            <p:spPr>
              <a:xfrm>
                <a:off x="4524329" y="10187783"/>
                <a:ext cx="5080631" cy="2786151"/>
              </a:xfrm>
              <a:prstGeom prst="roundRect">
                <a:avLst>
                  <a:gd name="adj" fmla="val 4911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889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2" algn="ctr">
                  <a:defRPr/>
                </a:pPr>
                <a:endParaRPr lang="en-US" altLang="ko-KR" sz="3600" kern="0">
                  <a:ln w="222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51" name="사각형: 둥근 위쪽 모서리 5">
                <a:extLst>
                  <a:ext uri="{FF2B5EF4-FFF2-40B4-BE49-F238E27FC236}">
                    <a16:creationId xmlns:a16="http://schemas.microsoft.com/office/drawing/2014/main" id="{3FAB4AD6-F682-F9CC-616A-AAF31D73BEE1}"/>
                  </a:ext>
                </a:extLst>
              </p:cNvPr>
              <p:cNvSpPr/>
              <p:nvPr/>
            </p:nvSpPr>
            <p:spPr>
              <a:xfrm>
                <a:off x="4524329" y="10173316"/>
                <a:ext cx="5080631" cy="622733"/>
              </a:xfrm>
              <a:prstGeom prst="round2SameRect">
                <a:avLst>
                  <a:gd name="adj1" fmla="val 27778"/>
                  <a:gd name="adj2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D5EFA9-69AC-F6AC-EFD2-064906ED7BE3}"/>
                </a:ext>
              </a:extLst>
            </p:cNvPr>
            <p:cNvSpPr txBox="1"/>
            <p:nvPr/>
          </p:nvSpPr>
          <p:spPr>
            <a:xfrm>
              <a:off x="7432265" y="3892319"/>
              <a:ext cx="158748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500"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Select submenu</a:t>
              </a:r>
              <a:endParaRPr kumimoji="1" lang="ko-KR" altLang="en-US" sz="15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E2B0BB-E861-4F13-A57B-E56E5CC31A3E}"/>
                </a:ext>
              </a:extLst>
            </p:cNvPr>
            <p:cNvSpPr txBox="1"/>
            <p:nvPr/>
          </p:nvSpPr>
          <p:spPr>
            <a:xfrm>
              <a:off x="7432265" y="4355695"/>
              <a:ext cx="1663798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>
                  <a:latin typeface="NanumBarunGothicOTF" panose="02020603020101020101" pitchFamily="18" charset="-127"/>
                  <a:ea typeface="NanumBarunGothicOTF"/>
                </a:rPr>
                <a:t>Select</a:t>
              </a:r>
              <a:r>
                <a:rPr kumimoji="1" lang="ko-KR" altLang="en-US" sz="1200">
                  <a:latin typeface="NanumBarunGothicOTF" panose="02020603020101020101" pitchFamily="18" charset="-127"/>
                  <a:ea typeface="NanumBarunGothicOTF"/>
                </a:rPr>
                <a:t> 클릭 시 사용자가  모든 암 종류를 </a:t>
              </a:r>
              <a:endParaRPr lang="en-US" altLang="ko-KR" sz="1200">
                <a:latin typeface="NanumBarunGothicOTF" panose="02020603020101020101" pitchFamily="18" charset="-127"/>
                <a:ea typeface="NanumBarunGothicOTF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200">
                  <a:latin typeface="NanumBarunGothicOTF" panose="02020603020101020101" pitchFamily="18" charset="-127"/>
                  <a:ea typeface="NanumBarunGothicOTF"/>
                </a:rPr>
                <a:t>확인할 수 있도록 함</a:t>
              </a:r>
              <a:r>
                <a:rPr kumimoji="1" lang="en-US" altLang="ko-KR" sz="1200">
                  <a:latin typeface="NanumBarunGothicOTF" panose="02020603020101020101" pitchFamily="18" charset="-127"/>
                  <a:ea typeface="NanumBarunGothicOTF"/>
                </a:rPr>
                <a:t>.</a:t>
              </a:r>
              <a:r>
                <a:rPr kumimoji="1" lang="ko-KR" altLang="en-US" sz="1200">
                  <a:latin typeface="NanumBarunGothicOTF" panose="02020603020101020101" pitchFamily="18" charset="-127"/>
                  <a:ea typeface="NanumBarunGothicOTF"/>
                </a:rPr>
                <a:t> </a:t>
              </a:r>
              <a:endParaRPr lang="en-US" altLang="ko-KR" sz="1200">
                <a:latin typeface="NanumBarunGothicOTF" panose="02020603020101020101" pitchFamily="18" charset="-127"/>
                <a:ea typeface="NanumBarunGothicOTF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7A1108-0A60-5E28-9700-C7F7D5B2C63B}"/>
              </a:ext>
            </a:extLst>
          </p:cNvPr>
          <p:cNvSpPr txBox="1"/>
          <p:nvPr/>
        </p:nvSpPr>
        <p:spPr>
          <a:xfrm>
            <a:off x="9049871" y="6611779"/>
            <a:ext cx="85612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</a:rPr>
              <a:t>PAGE 1</a:t>
            </a:r>
            <a:r>
              <a:rPr lang="en-US" altLang="ko-KR" sz="10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</a:rPr>
              <a:t>1</a:t>
            </a:r>
            <a:endParaRPr lang="ko-KR" altLang="en-US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63133" y="3887335"/>
            <a:ext cx="1885262" cy="1854239"/>
            <a:chOff x="1011980" y="3817935"/>
            <a:chExt cx="1918052" cy="185423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43C7615-CC61-BE7E-A43E-4FF4213C2EA8}"/>
                </a:ext>
              </a:extLst>
            </p:cNvPr>
            <p:cNvGrpSpPr/>
            <p:nvPr/>
          </p:nvGrpSpPr>
          <p:grpSpPr>
            <a:xfrm>
              <a:off x="1011980" y="3817935"/>
              <a:ext cx="1918052" cy="1854239"/>
              <a:chOff x="4636020" y="6129943"/>
              <a:chExt cx="5080631" cy="2800617"/>
            </a:xfrm>
          </p:grpSpPr>
          <p:sp>
            <p:nvSpPr>
              <p:cNvPr id="33" name="사각형: 둥근 모서리 6">
                <a:extLst>
                  <a:ext uri="{FF2B5EF4-FFF2-40B4-BE49-F238E27FC236}">
                    <a16:creationId xmlns:a16="http://schemas.microsoft.com/office/drawing/2014/main" id="{77594AB6-7DF9-615B-7579-B1136D0852DA}"/>
                  </a:ext>
                </a:extLst>
              </p:cNvPr>
              <p:cNvSpPr/>
              <p:nvPr/>
            </p:nvSpPr>
            <p:spPr>
              <a:xfrm>
                <a:off x="4636020" y="6144409"/>
                <a:ext cx="5080631" cy="2786151"/>
              </a:xfrm>
              <a:prstGeom prst="roundRect">
                <a:avLst>
                  <a:gd name="adj" fmla="val 4911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889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2" algn="ctr">
                  <a:defRPr/>
                </a:pPr>
                <a:endParaRPr lang="en-US" altLang="ko-KR" sz="3600" kern="0">
                  <a:ln w="222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34" name="사각형: 둥근 위쪽 모서리 5">
                <a:extLst>
                  <a:ext uri="{FF2B5EF4-FFF2-40B4-BE49-F238E27FC236}">
                    <a16:creationId xmlns:a16="http://schemas.microsoft.com/office/drawing/2014/main" id="{BFF3D43F-9651-9245-578B-25657AF6FE78}"/>
                  </a:ext>
                </a:extLst>
              </p:cNvPr>
              <p:cNvSpPr/>
              <p:nvPr/>
            </p:nvSpPr>
            <p:spPr>
              <a:xfrm>
                <a:off x="4636020" y="6129943"/>
                <a:ext cx="5080631" cy="622734"/>
              </a:xfrm>
              <a:prstGeom prst="round2SameRect">
                <a:avLst>
                  <a:gd name="adj1" fmla="val 27778"/>
                  <a:gd name="adj2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A02423-9B97-7319-5318-4FA37C2E80F1}"/>
                </a:ext>
              </a:extLst>
            </p:cNvPr>
            <p:cNvSpPr txBox="1"/>
            <p:nvPr/>
          </p:nvSpPr>
          <p:spPr>
            <a:xfrm>
              <a:off x="1040583" y="4321503"/>
              <a:ext cx="1863168" cy="11658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err="1">
                  <a:latin typeface="NanumBarunGothicOTF" panose="02020603020101020101" pitchFamily="18" charset="-127"/>
                  <a:ea typeface="NanumBarunGothicOTF"/>
                </a:rPr>
                <a:t>Object의</a:t>
              </a:r>
              <a:r>
                <a:rPr lang="ko-KR" altLang="en-US" sz="1200">
                  <a:latin typeface="NanumBarunGothicOTF" panose="02020603020101020101" pitchFamily="18" charset="-127"/>
                  <a:ea typeface="NanumBarunGothicOTF"/>
                </a:rPr>
                <a:t> 성격에 맞는 </a:t>
              </a:r>
              <a:endParaRPr lang="ko-KR" sz="1200">
                <a:latin typeface="NanumBarunGothicOTF" panose="02020603020101020101" pitchFamily="18" charset="-127"/>
                <a:ea typeface="NanumBarunGothicOTF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>
                  <a:latin typeface="NanumBarunGothicOTF" panose="02020603020101020101" pitchFamily="18" charset="-127"/>
                  <a:ea typeface="NanumBarunGothicOTF"/>
                </a:rPr>
                <a:t>차트 유형을 선정하여</a:t>
              </a:r>
              <a:endParaRPr lang="ko-KR" sz="1200">
                <a:latin typeface="NanumBarunGothicOTF" panose="02020603020101020101" pitchFamily="18" charset="-127"/>
                <a:ea typeface="NanumBarunGothicOTF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>
                  <a:latin typeface="NanumBarunGothicOTF" panose="02020603020101020101" pitchFamily="18" charset="-127"/>
                  <a:ea typeface="NanumBarunGothicOTF"/>
                </a:rPr>
                <a:t>시각적 접근성을 향상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>
                  <a:latin typeface="NanumBarunGothicOTF" panose="02020603020101020101" pitchFamily="18" charset="-127"/>
                  <a:ea typeface="NanumBarunGothicOTF"/>
                </a:rPr>
                <a:t>시켰다.</a:t>
              </a:r>
              <a:endParaRPr lang="ko-KR" sz="1200">
                <a:ea typeface="NanumBarunGothicOTF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39E6C8-1EE9-AB26-A1BC-5E6CAF96A34E}"/>
                </a:ext>
              </a:extLst>
            </p:cNvPr>
            <p:cNvSpPr txBox="1"/>
            <p:nvPr/>
          </p:nvSpPr>
          <p:spPr>
            <a:xfrm>
              <a:off x="1025075" y="3868217"/>
              <a:ext cx="182118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500" dirty="0"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그래프 표시 영역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22" y="1122425"/>
            <a:ext cx="4970739" cy="2258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27" y="3875587"/>
            <a:ext cx="4243847" cy="19205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D1A8575E-CDF9-E5AE-4A60-6FFA039B7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7167011">
            <a:off x="6838645" y="4078571"/>
            <a:ext cx="276332" cy="44213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C5EC89E-AEC5-B1DC-5A91-568EC11F19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7896513">
            <a:off x="2982160" y="4427263"/>
            <a:ext cx="346026" cy="55364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7F66002-8C23-C218-CA81-DBE57BE3C7BB}"/>
              </a:ext>
            </a:extLst>
          </p:cNvPr>
          <p:cNvGrpSpPr/>
          <p:nvPr/>
        </p:nvGrpSpPr>
        <p:grpSpPr>
          <a:xfrm>
            <a:off x="4012816" y="6475350"/>
            <a:ext cx="2280205" cy="348928"/>
            <a:chOff x="2391002" y="6348371"/>
            <a:chExt cx="1880367" cy="4395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5F22B1-88A0-957A-76D8-CEA82431138B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8" name="직사각형 27">
              <a:hlinkClick r:id="rId9"/>
              <a:extLst>
                <a:ext uri="{FF2B5EF4-FFF2-40B4-BE49-F238E27FC236}">
                  <a16:creationId xmlns:a16="http://schemas.microsoft.com/office/drawing/2014/main" id="{FD7B55AF-BD2C-732F-87BA-90D0905BD8B2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B3B27A3-45FE-746C-B01A-529693657D5B}"/>
              </a:ext>
            </a:extLst>
          </p:cNvPr>
          <p:cNvSpPr txBox="1"/>
          <p:nvPr/>
        </p:nvSpPr>
        <p:spPr>
          <a:xfrm>
            <a:off x="1497252" y="321694"/>
            <a:ext cx="202305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/>
                <a:ea typeface="NanumBarunGothicOTF"/>
                <a:cs typeface="Lato"/>
              </a:rPr>
              <a:t>DESIGN</a:t>
            </a:r>
            <a:r>
              <a:rPr lang="en-US" altLang="ko-KR" sz="2000" b="1" spc="-1">
                <a:latin typeface="Montserrat"/>
                <a:ea typeface="NanumBarunGothicOTF"/>
                <a:cs typeface="Lato"/>
              </a:rPr>
              <a:t> </a:t>
            </a:r>
            <a:endParaRPr lang="en-US" altLang="ko-KR" sz="2000" b="1" spc="-1">
              <a:latin typeface="Montserrat" pitchFamily="2" charset="0"/>
              <a:ea typeface="NanumBarunGothicOTF" panose="02020603020101020101" pitchFamily="18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8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EC44703-158A-2472-9B8E-F17B1722CE90}"/>
              </a:ext>
            </a:extLst>
          </p:cNvPr>
          <p:cNvSpPr txBox="1"/>
          <p:nvPr/>
        </p:nvSpPr>
        <p:spPr>
          <a:xfrm>
            <a:off x="9184278" y="6611779"/>
            <a:ext cx="7217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/>
                <a:ea typeface="NanumBarunGothicOTF"/>
              </a:rPr>
              <a:t>PAGE 12</a:t>
            </a:r>
            <a:endParaRPr lang="en-US" altLang="ko-KR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1DC206-555A-E572-15D1-41BC2E79497C}"/>
              </a:ext>
            </a:extLst>
          </p:cNvPr>
          <p:cNvGrpSpPr/>
          <p:nvPr/>
        </p:nvGrpSpPr>
        <p:grpSpPr>
          <a:xfrm>
            <a:off x="4012816" y="6465356"/>
            <a:ext cx="2280205" cy="279144"/>
            <a:chOff x="2391002" y="6348371"/>
            <a:chExt cx="1880367" cy="3516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7D234D-C437-A048-25FA-1E3EAFB1A8BA}"/>
                </a:ext>
              </a:extLst>
            </p:cNvPr>
            <p:cNvSpPr txBox="1"/>
            <p:nvPr/>
          </p:nvSpPr>
          <p:spPr>
            <a:xfrm>
              <a:off x="2505302" y="6361438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20" name="직사각형 19">
              <a:hlinkClick r:id="rId2"/>
              <a:extLst>
                <a:ext uri="{FF2B5EF4-FFF2-40B4-BE49-F238E27FC236}">
                  <a16:creationId xmlns:a16="http://schemas.microsoft.com/office/drawing/2014/main" id="{EA48810F-5270-4DF2-1D82-C746AEF9620E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8506690" y="6299200"/>
            <a:ext cx="677587" cy="312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5BAAB02-8EC6-B6C7-22E0-605435B484C6}"/>
              </a:ext>
            </a:extLst>
          </p:cNvPr>
          <p:cNvGrpSpPr/>
          <p:nvPr/>
        </p:nvGrpSpPr>
        <p:grpSpPr>
          <a:xfrm>
            <a:off x="339959" y="541654"/>
            <a:ext cx="8951860" cy="3281254"/>
            <a:chOff x="339959" y="808825"/>
            <a:chExt cx="8951860" cy="3281254"/>
          </a:xfrm>
        </p:grpSpPr>
        <p:sp>
          <p:nvSpPr>
            <p:cNvPr id="33" name="TextBox 59">
              <a:extLst>
                <a:ext uri="{FF2B5EF4-FFF2-40B4-BE49-F238E27FC236}">
                  <a16:creationId xmlns:a16="http://schemas.microsoft.com/office/drawing/2014/main" id="{1D790B07-F36C-EEB3-000C-18EF8F893017}"/>
                </a:ext>
              </a:extLst>
            </p:cNvPr>
            <p:cNvSpPr/>
            <p:nvPr/>
          </p:nvSpPr>
          <p:spPr>
            <a:xfrm>
              <a:off x="4367449" y="3213851"/>
              <a:ext cx="2692986" cy="792456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t">
              <a:spAutoFit/>
            </a:bodyPr>
            <a:lstStyle/>
            <a:p>
              <a:pPr algn="ctr">
                <a:lnSpc>
                  <a:spcPct val="98422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en-US" altLang="ko-KR" sz="5000" b="1">
                  <a:solidFill>
                    <a:schemeClr val="bg1"/>
                  </a:solidFill>
                  <a:latin typeface="Montserrat" pitchFamily="2" charset="0"/>
                  <a:ea typeface="NanumBarunGothicOTF" panose="02020603020101020101" pitchFamily="18" charset="-127"/>
                  <a:cs typeface="Lato" panose="020F0502020204030203" pitchFamily="34" charset="0"/>
                </a:rPr>
                <a:t>DESIGN</a:t>
              </a:r>
              <a:r>
                <a:rPr lang="ko-KR" altLang="en-US" sz="5000" b="1">
                  <a:solidFill>
                    <a:schemeClr val="bg1"/>
                  </a:solidFill>
                  <a:latin typeface="Montserrat" pitchFamily="2" charset="0"/>
                  <a:ea typeface="NanumBarunGothicOTF" panose="02020603020101020101" pitchFamily="18" charset="-127"/>
                  <a:cs typeface="Lato" panose="020F0502020204030203" pitchFamily="34" charset="0"/>
                </a:rPr>
                <a:t> </a:t>
              </a:r>
              <a:endParaRPr lang="ko-KR" altLang="en-US" sz="8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  <a:cs typeface="Lato" panose="020F0502020204030203" pitchFamily="34" charset="0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2C1AA36-F0A9-7F63-34DC-7E2A0141710D}"/>
                </a:ext>
              </a:extLst>
            </p:cNvPr>
            <p:cNvGrpSpPr/>
            <p:nvPr/>
          </p:nvGrpSpPr>
          <p:grpSpPr>
            <a:xfrm>
              <a:off x="5640134" y="808825"/>
              <a:ext cx="1838466" cy="549997"/>
              <a:chOff x="1306116" y="572330"/>
              <a:chExt cx="2111229" cy="549997"/>
            </a:xfrm>
            <a:solidFill>
              <a:schemeClr val="bg1">
                <a:lumMod val="85000"/>
              </a:schemeClr>
            </a:solidFill>
          </p:grpSpPr>
          <p:sp>
            <p:nvSpPr>
              <p:cNvPr id="48" name="직각 삼각형[R] 30">
                <a:extLst>
                  <a:ext uri="{FF2B5EF4-FFF2-40B4-BE49-F238E27FC236}">
                    <a16:creationId xmlns:a16="http://schemas.microsoft.com/office/drawing/2014/main" id="{CF2FF760-1C98-3755-7E98-19B013561626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49" name="한쪽 모서리가 둥근 사각형 48">
                <a:extLst>
                  <a:ext uri="{FF2B5EF4-FFF2-40B4-BE49-F238E27FC236}">
                    <a16:creationId xmlns:a16="http://schemas.microsoft.com/office/drawing/2014/main" id="{22B603E1-3D54-9A73-5243-48C00113E513}"/>
                  </a:ext>
                </a:extLst>
              </p:cNvPr>
              <p:cNvSpPr/>
              <p:nvPr/>
            </p:nvSpPr>
            <p:spPr>
              <a:xfrm flipH="1">
                <a:off x="1306116" y="572330"/>
                <a:ext cx="1626532" cy="549997"/>
              </a:xfrm>
              <a:prstGeom prst="round1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20C9257-73AE-D5A0-D503-8D5C05AAE70C}"/>
                </a:ext>
              </a:extLst>
            </p:cNvPr>
            <p:cNvGrpSpPr/>
            <p:nvPr/>
          </p:nvGrpSpPr>
          <p:grpSpPr>
            <a:xfrm>
              <a:off x="7483341" y="829983"/>
              <a:ext cx="1808478" cy="540000"/>
              <a:chOff x="1340553" y="582327"/>
              <a:chExt cx="2076792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46" name="직각 삼각형[R] 27">
                <a:extLst>
                  <a:ext uri="{FF2B5EF4-FFF2-40B4-BE49-F238E27FC236}">
                    <a16:creationId xmlns:a16="http://schemas.microsoft.com/office/drawing/2014/main" id="{8747A3F0-851C-ADC5-9BA7-99A342C39668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47" name="한쪽 모서리가 둥근 사각형 46">
                <a:extLst>
                  <a:ext uri="{FF2B5EF4-FFF2-40B4-BE49-F238E27FC236}">
                    <a16:creationId xmlns:a16="http://schemas.microsoft.com/office/drawing/2014/main" id="{438C2E12-7E32-29E8-EBC8-58D49743BC42}"/>
                  </a:ext>
                </a:extLst>
              </p:cNvPr>
              <p:cNvSpPr/>
              <p:nvPr/>
            </p:nvSpPr>
            <p:spPr>
              <a:xfrm flipH="1">
                <a:off x="1340553" y="582327"/>
                <a:ext cx="1603574" cy="540000"/>
              </a:xfrm>
              <a:prstGeom prst="round1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0C310BA-38EA-8B94-05FE-5ADD498E86B0}"/>
                </a:ext>
              </a:extLst>
            </p:cNvPr>
            <p:cNvGrpSpPr/>
            <p:nvPr/>
          </p:nvGrpSpPr>
          <p:grpSpPr>
            <a:xfrm>
              <a:off x="3850003" y="814236"/>
              <a:ext cx="1838466" cy="540000"/>
              <a:chOff x="1306116" y="590953"/>
              <a:chExt cx="2111229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44" name="직각 삼각형[R] 23">
                <a:extLst>
                  <a:ext uri="{FF2B5EF4-FFF2-40B4-BE49-F238E27FC236}">
                    <a16:creationId xmlns:a16="http://schemas.microsoft.com/office/drawing/2014/main" id="{0AA5434A-F18B-628A-2582-777CFD457627}"/>
                  </a:ext>
                </a:extLst>
              </p:cNvPr>
              <p:cNvSpPr/>
              <p:nvPr/>
            </p:nvSpPr>
            <p:spPr>
              <a:xfrm>
                <a:off x="2909690" y="590953"/>
                <a:ext cx="507655" cy="540000"/>
              </a:xfrm>
              <a:prstGeom prst="rtTriangl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45" name="한쪽 모서리가 둥근 사각형 44">
                <a:extLst>
                  <a:ext uri="{FF2B5EF4-FFF2-40B4-BE49-F238E27FC236}">
                    <a16:creationId xmlns:a16="http://schemas.microsoft.com/office/drawing/2014/main" id="{FD511374-0192-0BAF-C77E-3BDF255A747A}"/>
                  </a:ext>
                </a:extLst>
              </p:cNvPr>
              <p:cNvSpPr/>
              <p:nvPr/>
            </p:nvSpPr>
            <p:spPr>
              <a:xfrm flipH="1">
                <a:off x="1306116" y="590953"/>
                <a:ext cx="1603574" cy="540000"/>
              </a:xfrm>
              <a:prstGeom prst="round1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7665B94-FF16-FAA7-E7E1-6490C3FB642F}"/>
                </a:ext>
              </a:extLst>
            </p:cNvPr>
            <p:cNvGrpSpPr/>
            <p:nvPr/>
          </p:nvGrpSpPr>
          <p:grpSpPr>
            <a:xfrm>
              <a:off x="339959" y="809947"/>
              <a:ext cx="1838466" cy="540000"/>
              <a:chOff x="1306116" y="582327"/>
              <a:chExt cx="2111229" cy="540000"/>
            </a:xfrm>
          </p:grpSpPr>
          <p:sp>
            <p:nvSpPr>
              <p:cNvPr id="42" name="직각 삼각형[R] 13">
                <a:extLst>
                  <a:ext uri="{FF2B5EF4-FFF2-40B4-BE49-F238E27FC236}">
                    <a16:creationId xmlns:a16="http://schemas.microsoft.com/office/drawing/2014/main" id="{DF03F26E-CD95-4AC9-E87C-E5A06BC73F9D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43" name="한쪽 모서리가 둥근 사각형 42">
                <a:extLst>
                  <a:ext uri="{FF2B5EF4-FFF2-40B4-BE49-F238E27FC236}">
                    <a16:creationId xmlns:a16="http://schemas.microsoft.com/office/drawing/2014/main" id="{3AD22A54-C2E2-2359-3A38-90A4F154823D}"/>
                  </a:ext>
                </a:extLst>
              </p:cNvPr>
              <p:cNvSpPr/>
              <p:nvPr/>
            </p:nvSpPr>
            <p:spPr>
              <a:xfrm flipH="1">
                <a:off x="1306116" y="582327"/>
                <a:ext cx="1603574" cy="540000"/>
              </a:xfrm>
              <a:prstGeom prst="round1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5658FC6-DF0B-A314-F85A-E7F2C54FBFDB}"/>
                </a:ext>
              </a:extLst>
            </p:cNvPr>
            <p:cNvGrpSpPr/>
            <p:nvPr/>
          </p:nvGrpSpPr>
          <p:grpSpPr>
            <a:xfrm>
              <a:off x="2033050" y="809947"/>
              <a:ext cx="1817224" cy="549639"/>
              <a:chOff x="1284031" y="582327"/>
              <a:chExt cx="2086835" cy="549639"/>
            </a:xfrm>
            <a:solidFill>
              <a:schemeClr val="bg1">
                <a:lumMod val="85000"/>
              </a:schemeClr>
            </a:solidFill>
          </p:grpSpPr>
          <p:sp>
            <p:nvSpPr>
              <p:cNvPr id="40" name="직각 삼각형[R] 25">
                <a:extLst>
                  <a:ext uri="{FF2B5EF4-FFF2-40B4-BE49-F238E27FC236}">
                    <a16:creationId xmlns:a16="http://schemas.microsoft.com/office/drawing/2014/main" id="{432B2943-AFDF-A071-124C-592E29B7DF3D}"/>
                  </a:ext>
                </a:extLst>
              </p:cNvPr>
              <p:cNvSpPr/>
              <p:nvPr/>
            </p:nvSpPr>
            <p:spPr>
              <a:xfrm>
                <a:off x="2863211" y="582327"/>
                <a:ext cx="507655" cy="548878"/>
              </a:xfrm>
              <a:prstGeom prst="rtTriangle">
                <a:avLst/>
              </a:prstGeom>
              <a:solidFill>
                <a:srgbClr val="796B8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41" name="한쪽 모서리가 둥근 사각형 40">
                <a:extLst>
                  <a:ext uri="{FF2B5EF4-FFF2-40B4-BE49-F238E27FC236}">
                    <a16:creationId xmlns:a16="http://schemas.microsoft.com/office/drawing/2014/main" id="{F858E3B8-1B6D-71AF-7DC6-ECB7E088EF4C}"/>
                  </a:ext>
                </a:extLst>
              </p:cNvPr>
              <p:cNvSpPr/>
              <p:nvPr/>
            </p:nvSpPr>
            <p:spPr>
              <a:xfrm flipH="1">
                <a:off x="1284031" y="591966"/>
                <a:ext cx="1603573" cy="540000"/>
              </a:xfrm>
              <a:prstGeom prst="round1Rect">
                <a:avLst/>
              </a:prstGeom>
              <a:solidFill>
                <a:srgbClr val="796B8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pic>
          <p:nvPicPr>
            <p:cNvPr id="39" name="그래픽 1">
              <a:extLst>
                <a:ext uri="{FF2B5EF4-FFF2-40B4-BE49-F238E27FC236}">
                  <a16:creationId xmlns:a16="http://schemas.microsoft.com/office/drawing/2014/main" id="{7DB5196E-6244-CC1B-60B2-815F5D649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43183" y="3130080"/>
              <a:ext cx="1080000" cy="959999"/>
            </a:xfrm>
            <a:prstGeom prst="rect">
              <a:avLst/>
            </a:prstGeom>
          </p:spPr>
        </p:pic>
      </p:grp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49656747-B57D-BF66-0170-0C4920B9E44B}"/>
              </a:ext>
            </a:extLst>
          </p:cNvPr>
          <p:cNvSpPr/>
          <p:nvPr/>
        </p:nvSpPr>
        <p:spPr>
          <a:xfrm>
            <a:off x="218945" y="1036596"/>
            <a:ext cx="9541969" cy="5157710"/>
          </a:xfrm>
          <a:prstGeom prst="roundRect">
            <a:avLst>
              <a:gd name="adj" fmla="val 4955"/>
            </a:avLst>
          </a:prstGeom>
          <a:solidFill>
            <a:srgbClr val="796B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126" b="1">
                <a:latin typeface="Montserrat" pitchFamily="2" charset="0"/>
                <a:ea typeface="NanumBarunGothicOTF" panose="02020603020101020101" pitchFamily="18" charset="-127"/>
              </a:rPr>
              <a:t>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935644" y="3199915"/>
            <a:ext cx="3548883" cy="618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Montserrat"/>
                <a:ea typeface="NanumBarunGothicOTF"/>
                <a:cs typeface="Lato"/>
              </a:rPr>
              <a:t>SCHEMA</a:t>
            </a:r>
            <a:endParaRPr lang="ko-KR" altLang="en-US" sz="5400" dirty="0">
              <a:solidFill>
                <a:schemeClr val="bg1"/>
              </a:solidFill>
              <a:latin typeface="Montserrat"/>
              <a:ea typeface="NanumBarunGothicOTF"/>
              <a:cs typeface="Lato"/>
            </a:endParaRPr>
          </a:p>
        </p:txBody>
      </p:sp>
      <p:pic>
        <p:nvPicPr>
          <p:cNvPr id="2" name="그림 1" descr="클립아트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B0349F1A-B7FD-6850-9DB1-76391C914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900" y="3197898"/>
            <a:ext cx="712146" cy="6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6B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7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8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0DA591-8A4D-BAC4-ABF3-59406F0C28CD}"/>
              </a:ext>
            </a:extLst>
          </p:cNvPr>
          <p:cNvGrpSpPr/>
          <p:nvPr/>
        </p:nvGrpSpPr>
        <p:grpSpPr>
          <a:xfrm>
            <a:off x="877386" y="1382764"/>
            <a:ext cx="1957137" cy="396030"/>
            <a:chOff x="1762947" y="1985308"/>
            <a:chExt cx="1492639" cy="396030"/>
          </a:xfrm>
        </p:grpSpPr>
        <p:sp>
          <p:nvSpPr>
            <p:cNvPr id="44" name="사각형: 둥근 모서리 11">
              <a:extLst>
                <a:ext uri="{FF2B5EF4-FFF2-40B4-BE49-F238E27FC236}">
                  <a16:creationId xmlns:a16="http://schemas.microsoft.com/office/drawing/2014/main" id="{9CAC4E88-4775-E829-8822-C7E31404F055}"/>
                </a:ext>
              </a:extLst>
            </p:cNvPr>
            <p:cNvSpPr/>
            <p:nvPr/>
          </p:nvSpPr>
          <p:spPr>
            <a:xfrm>
              <a:off x="1762947" y="1985308"/>
              <a:ext cx="1492639" cy="396030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marL="88900" algn="ctr">
                <a:defRPr/>
              </a:pPr>
              <a:r>
                <a:rPr lang="ko-KR" altLang="en-US" sz="12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       Data </a:t>
              </a:r>
              <a:r>
                <a:rPr lang="ko-KR" altLang="en-US" sz="1200" err="1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Modeling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E02EC30-869C-A2BD-A308-A10A5F8EB672}"/>
                </a:ext>
              </a:extLst>
            </p:cNvPr>
            <p:cNvSpPr/>
            <p:nvPr/>
          </p:nvSpPr>
          <p:spPr>
            <a:xfrm>
              <a:off x="1897397" y="2030537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01</a:t>
              </a: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40F544-BFCF-6B72-9396-AEFAD89B4C80}"/>
              </a:ext>
            </a:extLst>
          </p:cNvPr>
          <p:cNvSpPr txBox="1"/>
          <p:nvPr/>
        </p:nvSpPr>
        <p:spPr>
          <a:xfrm>
            <a:off x="1528233" y="318825"/>
            <a:ext cx="210084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/>
                <a:ea typeface="NanumBarunGothicOTF"/>
              </a:rPr>
              <a:t>SCHEMA</a:t>
            </a:r>
          </a:p>
        </p:txBody>
      </p:sp>
      <p:pic>
        <p:nvPicPr>
          <p:cNvPr id="6" name="그래픽 5" descr="뒤로 단색으로 채워진">
            <a:extLst>
              <a:ext uri="{FF2B5EF4-FFF2-40B4-BE49-F238E27FC236}">
                <a16:creationId xmlns:a16="http://schemas.microsoft.com/office/drawing/2014/main" id="{3159FDA4-C57E-AB5D-0C38-3B12F1789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16646" y="1547571"/>
            <a:ext cx="914158" cy="914400"/>
          </a:xfrm>
          <a:prstGeom prst="rect">
            <a:avLst/>
          </a:prstGeom>
        </p:spPr>
      </p:pic>
      <p:pic>
        <p:nvPicPr>
          <p:cNvPr id="8" name="그림 7" descr="post-thumbnail">
            <a:extLst>
              <a:ext uri="{FF2B5EF4-FFF2-40B4-BE49-F238E27FC236}">
                <a16:creationId xmlns:a16="http://schemas.microsoft.com/office/drawing/2014/main" id="{F9CEDFD5-5453-ACE6-42E9-CF20DB553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95" b="15854"/>
          <a:stretch/>
        </p:blipFill>
        <p:spPr>
          <a:xfrm>
            <a:off x="6431295" y="1432382"/>
            <a:ext cx="1868446" cy="84251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C8738C4-5E6F-E1B9-3D68-1C068B4F07D9}"/>
              </a:ext>
            </a:extLst>
          </p:cNvPr>
          <p:cNvGrpSpPr/>
          <p:nvPr/>
        </p:nvGrpSpPr>
        <p:grpSpPr>
          <a:xfrm>
            <a:off x="6522463" y="4264067"/>
            <a:ext cx="2639259" cy="1536252"/>
            <a:chOff x="3555684" y="2175039"/>
            <a:chExt cx="5080631" cy="2824954"/>
          </a:xfrm>
        </p:grpSpPr>
        <p:sp>
          <p:nvSpPr>
            <p:cNvPr id="11" name="사각형: 둥근 모서리 6">
              <a:extLst>
                <a:ext uri="{FF2B5EF4-FFF2-40B4-BE49-F238E27FC236}">
                  <a16:creationId xmlns:a16="http://schemas.microsoft.com/office/drawing/2014/main" id="{8253E63F-6F88-2A07-3EC4-0C5693EFE6D8}"/>
                </a:ext>
              </a:extLst>
            </p:cNvPr>
            <p:cNvSpPr/>
            <p:nvPr/>
          </p:nvSpPr>
          <p:spPr>
            <a:xfrm>
              <a:off x="3555684" y="2213841"/>
              <a:ext cx="5080631" cy="2786152"/>
            </a:xfrm>
            <a:prstGeom prst="roundRect">
              <a:avLst>
                <a:gd name="adj" fmla="val 4911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2" algn="ctr">
                <a:defRPr/>
              </a:pPr>
              <a:endParaRPr lang="en-US" altLang="ko-KR" sz="3600" kern="0">
                <a:ln w="2222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7C8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12" name="사각형: 둥근 위쪽 모서리 5">
              <a:extLst>
                <a:ext uri="{FF2B5EF4-FFF2-40B4-BE49-F238E27FC236}">
                  <a16:creationId xmlns:a16="http://schemas.microsoft.com/office/drawing/2014/main" id="{4553C5CE-408E-ACEB-436A-8F43EF2AD31C}"/>
                </a:ext>
              </a:extLst>
            </p:cNvPr>
            <p:cNvSpPr/>
            <p:nvPr/>
          </p:nvSpPr>
          <p:spPr>
            <a:xfrm>
              <a:off x="3555684" y="2175039"/>
              <a:ext cx="5080631" cy="794388"/>
            </a:xfrm>
            <a:prstGeom prst="round2SameRect">
              <a:avLst>
                <a:gd name="adj1" fmla="val 27778"/>
                <a:gd name="adj2" fmla="val 0"/>
              </a:avLst>
            </a:prstGeom>
            <a:pattFill prst="smGrid">
              <a:fgClr>
                <a:srgbClr val="F5B1CE"/>
              </a:fgClr>
              <a:bgClr>
                <a:srgbClr val="F7C1D8"/>
              </a:bgClr>
            </a:patt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8B70DC-7A97-02EE-80F4-A180CDE12A33}"/>
              </a:ext>
            </a:extLst>
          </p:cNvPr>
          <p:cNvSpPr/>
          <p:nvPr/>
        </p:nvSpPr>
        <p:spPr>
          <a:xfrm>
            <a:off x="6607718" y="4746247"/>
            <a:ext cx="2514468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err="1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국립암데이터센터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 데이터를 기준으로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 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발생 연도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, </a:t>
            </a:r>
            <a:r>
              <a:rPr lang="ko-KR" altLang="en-US" sz="1200" err="1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발생자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 수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,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성별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, </a:t>
            </a:r>
            <a:r>
              <a:rPr lang="ko-KR" altLang="en-US" sz="1200" err="1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암종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, </a:t>
            </a:r>
            <a:r>
              <a:rPr lang="ko-KR" altLang="en-US" sz="1200" err="1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연령군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 </a:t>
            </a:r>
            <a:r>
              <a:rPr lang="en-US" altLang="ko-KR" sz="1200" err="1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요소들을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 JSON으로 </a:t>
            </a:r>
            <a:r>
              <a:rPr lang="en-US" altLang="ko-KR" sz="1200" err="1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작성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NanumBarunGothicOTF"/>
              <a:ea typeface="NanumBarunGothicOTF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8B1B4-1B4F-4D33-B182-1FB016FC6E71}"/>
              </a:ext>
            </a:extLst>
          </p:cNvPr>
          <p:cNvSpPr txBox="1"/>
          <p:nvPr/>
        </p:nvSpPr>
        <p:spPr>
          <a:xfrm>
            <a:off x="7058476" y="4245464"/>
            <a:ext cx="1612952" cy="4097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/>
              </a:rPr>
              <a:t>Data Modeling</a:t>
            </a:r>
            <a:endParaRPr lang="ko-KR" altLang="en-US" sz="1500" b="1">
              <a:solidFill>
                <a:prstClr val="black">
                  <a:lumMod val="75000"/>
                  <a:lumOff val="25000"/>
                </a:prst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667329-4F84-44B1-7235-05FBB46982CB}"/>
              </a:ext>
            </a:extLst>
          </p:cNvPr>
          <p:cNvSpPr/>
          <p:nvPr/>
        </p:nvSpPr>
        <p:spPr>
          <a:xfrm>
            <a:off x="8635117" y="6361855"/>
            <a:ext cx="638246" cy="166977"/>
          </a:xfrm>
          <a:prstGeom prst="rect">
            <a:avLst/>
          </a:prstGeom>
          <a:solidFill>
            <a:srgbClr val="786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DAFF2-8939-5171-6685-909968437906}"/>
              </a:ext>
            </a:extLst>
          </p:cNvPr>
          <p:cNvSpPr txBox="1"/>
          <p:nvPr/>
        </p:nvSpPr>
        <p:spPr>
          <a:xfrm>
            <a:off x="8961533" y="6611779"/>
            <a:ext cx="9444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</a:t>
            </a:r>
            <a:r>
              <a:rPr lang="en-US" altLang="ko-KR" sz="1000" b="1">
                <a:solidFill>
                  <a:schemeClr val="bg1"/>
                </a:solidFill>
                <a:latin typeface="Montserrat"/>
                <a:ea typeface="NanumBarunGothicOTF"/>
              </a:rPr>
              <a:t>13</a:t>
            </a:r>
            <a:endParaRPr lang="ko-KR" altLang="en-US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71" y="2193672"/>
            <a:ext cx="4299423" cy="34862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07718" y="2274894"/>
            <a:ext cx="1305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OTF" panose="02020603020101020101" charset="-127"/>
                <a:ea typeface="NanumBarunGothicOTF" panose="02020603020101020101" charset="-127"/>
              </a:rPr>
              <a:t>발생 연도</a:t>
            </a:r>
            <a:endParaRPr lang="en-US" altLang="ko-KR" sz="1200">
              <a:latin typeface="NanumBarunGothicOTF" panose="02020603020101020101" charset="-127"/>
              <a:ea typeface="NanumBarunGothicOTF" panose="0202060302010102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err="1">
                <a:latin typeface="NanumBarunGothicOTF" panose="02020603020101020101" charset="-127"/>
                <a:ea typeface="NanumBarunGothicOTF" panose="02020603020101020101" charset="-127"/>
              </a:rPr>
              <a:t>발생자</a:t>
            </a:r>
            <a:r>
              <a:rPr lang="ko-KR" altLang="en-US" sz="1200">
                <a:latin typeface="NanumBarunGothicOTF" panose="02020603020101020101" charset="-127"/>
                <a:ea typeface="NanumBarunGothicOTF" panose="02020603020101020101" charset="-127"/>
              </a:rPr>
              <a:t> 수</a:t>
            </a:r>
            <a:r>
              <a:rPr lang="en-US" altLang="ko-KR" sz="1200">
                <a:latin typeface="NanumBarunGothicOTF" panose="02020603020101020101" charset="-127"/>
                <a:ea typeface="NanumBarunGothicOTF" panose="02020603020101020101" charset="-127"/>
              </a:rPr>
              <a:t>(</a:t>
            </a:r>
            <a:r>
              <a:rPr lang="ko-KR" altLang="en-US" sz="1200">
                <a:latin typeface="NanumBarunGothicOTF" panose="02020603020101020101" charset="-127"/>
                <a:ea typeface="NanumBarunGothicOTF" panose="02020603020101020101" charset="-127"/>
              </a:rPr>
              <a:t>명</a:t>
            </a:r>
            <a:r>
              <a:rPr lang="en-US" altLang="ko-KR" sz="1200">
                <a:latin typeface="NanumBarunGothicOTF" panose="02020603020101020101" charset="-127"/>
                <a:ea typeface="NanumBarunGothicOTF" panose="02020603020101020101" charset="-127"/>
              </a:rPr>
              <a:t>)</a:t>
            </a:r>
            <a:r>
              <a:rPr lang="ko-KR" altLang="en-US" sz="1200">
                <a:latin typeface="NanumBarunGothicOTF" panose="02020603020101020101" charset="-127"/>
                <a:ea typeface="NanumBarunGothicOTF" panose="02020603020101020101" charset="-127"/>
              </a:rPr>
              <a:t> </a:t>
            </a:r>
            <a:endParaRPr lang="en-US" altLang="ko-KR" sz="1200">
              <a:latin typeface="NanumBarunGothicOTF" panose="02020603020101020101" charset="-127"/>
              <a:ea typeface="NanumBarunGothicOTF" panose="0202060302010102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OTF" panose="02020603020101020101" charset="-127"/>
                <a:ea typeface="NanumBarunGothicOTF" panose="02020603020101020101" charset="-127"/>
              </a:rPr>
              <a:t>성별</a:t>
            </a:r>
            <a:endParaRPr lang="en-US" altLang="ko-KR" sz="1200">
              <a:latin typeface="NanumBarunGothicOTF" panose="02020603020101020101" charset="-127"/>
              <a:ea typeface="NanumBarunGothicOTF" panose="0202060302010102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err="1">
                <a:latin typeface="NanumBarunGothicOTF" panose="02020603020101020101" charset="-127"/>
                <a:ea typeface="NanumBarunGothicOTF" panose="02020603020101020101" charset="-127"/>
              </a:rPr>
              <a:t>암종</a:t>
            </a:r>
            <a:endParaRPr lang="en-US" altLang="ko-KR" sz="1200">
              <a:latin typeface="NanumBarunGothicOTF" panose="02020603020101020101" charset="-127"/>
              <a:ea typeface="NanumBarunGothicOTF" panose="0202060302010102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err="1">
                <a:latin typeface="NanumBarunGothicOTF" panose="02020603020101020101" charset="-127"/>
                <a:ea typeface="NanumBarunGothicOTF" panose="02020603020101020101" charset="-127"/>
              </a:rPr>
              <a:t>연령군</a:t>
            </a:r>
            <a:endParaRPr lang="ko-KR" altLang="en-US" sz="1200">
              <a:latin typeface="NanumBarunGothicOTF" panose="02020603020101020101" charset="-127"/>
              <a:ea typeface="NanumBarunGothicOTF" panose="02020603020101020101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FEC715-6CAD-C7B4-0E0C-B4E3200B94DF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CA09CE-1480-CEBF-0514-A943A5355FB2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19" name="직사각형 18">
              <a:hlinkClick r:id="rId7"/>
              <a:extLst>
                <a:ext uri="{FF2B5EF4-FFF2-40B4-BE49-F238E27FC236}">
                  <a16:creationId xmlns:a16="http://schemas.microsoft.com/office/drawing/2014/main" id="{FAB19669-89E7-7FC4-BEF4-5D5976B9AD08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7037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6B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16936" y="266154"/>
            <a:ext cx="9255251" cy="5949026"/>
            <a:chOff x="363236" y="243004"/>
            <a:chExt cx="9255251" cy="5949026"/>
          </a:xfrm>
        </p:grpSpPr>
        <p:sp>
          <p:nvSpPr>
            <p:cNvPr id="29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8763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30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0DA591-8A4D-BAC4-ABF3-59406F0C28CD}"/>
              </a:ext>
            </a:extLst>
          </p:cNvPr>
          <p:cNvGrpSpPr/>
          <p:nvPr/>
        </p:nvGrpSpPr>
        <p:grpSpPr>
          <a:xfrm>
            <a:off x="840442" y="1393628"/>
            <a:ext cx="2005904" cy="396030"/>
            <a:chOff x="1762947" y="1985308"/>
            <a:chExt cx="1529832" cy="396030"/>
          </a:xfrm>
        </p:grpSpPr>
        <p:sp>
          <p:nvSpPr>
            <p:cNvPr id="44" name="사각형: 둥근 모서리 11">
              <a:extLst>
                <a:ext uri="{FF2B5EF4-FFF2-40B4-BE49-F238E27FC236}">
                  <a16:creationId xmlns:a16="http://schemas.microsoft.com/office/drawing/2014/main" id="{9CAC4E88-4775-E829-8822-C7E31404F055}"/>
                </a:ext>
              </a:extLst>
            </p:cNvPr>
            <p:cNvSpPr/>
            <p:nvPr/>
          </p:nvSpPr>
          <p:spPr>
            <a:xfrm>
              <a:off x="1762947" y="1985308"/>
              <a:ext cx="1529832" cy="396030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marL="88900" algn="ctr">
                <a:defRPr/>
              </a:pPr>
              <a:r>
                <a:rPr lang="ko-KR" altLang="en-US" sz="12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        </a:t>
              </a:r>
              <a:r>
                <a:rPr lang="en-US" altLang="ko-KR" sz="12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</a:t>
              </a:r>
              <a:r>
                <a:rPr lang="ko-KR" altLang="en-US" sz="1200" err="1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Operating</a:t>
              </a:r>
              <a:r>
                <a:rPr lang="ko-KR" altLang="en-US" sz="12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r>
                <a:rPr lang="ko-KR" altLang="en-US" sz="1200" err="1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Model</a:t>
              </a:r>
              <a:endParaRPr lang="ko-KR" altLang="en-US" sz="1200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E02EC30-869C-A2BD-A308-A10A5F8EB672}"/>
                </a:ext>
              </a:extLst>
            </p:cNvPr>
            <p:cNvSpPr/>
            <p:nvPr/>
          </p:nvSpPr>
          <p:spPr>
            <a:xfrm>
              <a:off x="1897397" y="2030537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02</a:t>
              </a: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3F3F65-9084-874B-BD43-3EA46C292279}"/>
              </a:ext>
            </a:extLst>
          </p:cNvPr>
          <p:cNvGrpSpPr/>
          <p:nvPr/>
        </p:nvGrpSpPr>
        <p:grpSpPr>
          <a:xfrm>
            <a:off x="6707272" y="4025409"/>
            <a:ext cx="2639259" cy="1964903"/>
            <a:chOff x="3555684" y="2198014"/>
            <a:chExt cx="5080631" cy="2801979"/>
          </a:xfrm>
        </p:grpSpPr>
        <p:sp>
          <p:nvSpPr>
            <p:cNvPr id="6" name="사각형: 둥근 모서리 6">
              <a:extLst>
                <a:ext uri="{FF2B5EF4-FFF2-40B4-BE49-F238E27FC236}">
                  <a16:creationId xmlns:a16="http://schemas.microsoft.com/office/drawing/2014/main" id="{644EAE33-0741-0FBE-752A-CB5A41BC5D02}"/>
                </a:ext>
              </a:extLst>
            </p:cNvPr>
            <p:cNvSpPr/>
            <p:nvPr/>
          </p:nvSpPr>
          <p:spPr>
            <a:xfrm>
              <a:off x="3555684" y="2213841"/>
              <a:ext cx="5080631" cy="2786152"/>
            </a:xfrm>
            <a:prstGeom prst="roundRect">
              <a:avLst>
                <a:gd name="adj" fmla="val 4911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2" algn="ctr">
                <a:defRPr/>
              </a:pPr>
              <a:endParaRPr lang="en-US" altLang="ko-KR" sz="3600" kern="0">
                <a:ln w="2222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7C8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사각형: 둥근 위쪽 모서리 5">
              <a:extLst>
                <a:ext uri="{FF2B5EF4-FFF2-40B4-BE49-F238E27FC236}">
                  <a16:creationId xmlns:a16="http://schemas.microsoft.com/office/drawing/2014/main" id="{24BC9D03-E1F1-E8B4-A44B-B9AC17619754}"/>
                </a:ext>
              </a:extLst>
            </p:cNvPr>
            <p:cNvSpPr/>
            <p:nvPr/>
          </p:nvSpPr>
          <p:spPr>
            <a:xfrm>
              <a:off x="3555684" y="2198014"/>
              <a:ext cx="5080631" cy="616038"/>
            </a:xfrm>
            <a:prstGeom prst="round2SameRect">
              <a:avLst>
                <a:gd name="adj1" fmla="val 27778"/>
                <a:gd name="adj2" fmla="val 0"/>
              </a:avLst>
            </a:prstGeom>
            <a:pattFill prst="smGrid">
              <a:fgClr>
                <a:srgbClr val="F5B1CE"/>
              </a:fgClr>
              <a:bgClr>
                <a:srgbClr val="F7C1D8"/>
              </a:bgClr>
            </a:patt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ED3C93-D3C6-5C95-9744-6AD0DAC10580}"/>
              </a:ext>
            </a:extLst>
          </p:cNvPr>
          <p:cNvSpPr txBox="1"/>
          <p:nvPr/>
        </p:nvSpPr>
        <p:spPr>
          <a:xfrm>
            <a:off x="6870171" y="4488392"/>
            <a:ext cx="238492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HTML : Pug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CSS : Sass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  <a:cs typeface="Arial"/>
              </a:rPr>
              <a:t>Script : </a:t>
            </a:r>
            <a:r>
              <a:rPr lang="en-US" altLang="ko-KR" sz="1200" err="1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  <a:cs typeface="Arial"/>
              </a:rPr>
              <a:t>Javascript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  <a:cs typeface="Arial"/>
              </a:rPr>
              <a:t>( + Chart.js 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  <a:cs typeface="Arial"/>
              </a:rPr>
              <a:t>Data Transfer : REST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8B70DC-7A97-02EE-80F4-A180CDE12A33}"/>
              </a:ext>
            </a:extLst>
          </p:cNvPr>
          <p:cNvSpPr/>
          <p:nvPr/>
        </p:nvSpPr>
        <p:spPr>
          <a:xfrm>
            <a:off x="6820744" y="4018337"/>
            <a:ext cx="2434347" cy="4097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Operating Model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5A0535-29C1-D5F4-BD62-8F2E4F39928B}"/>
              </a:ext>
            </a:extLst>
          </p:cNvPr>
          <p:cNvSpPr/>
          <p:nvPr/>
        </p:nvSpPr>
        <p:spPr>
          <a:xfrm>
            <a:off x="8635117" y="6395443"/>
            <a:ext cx="638246" cy="166977"/>
          </a:xfrm>
          <a:prstGeom prst="rect">
            <a:avLst/>
          </a:prstGeom>
          <a:solidFill>
            <a:srgbClr val="786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577759"/>
            <a:ext cx="7048761" cy="3350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D590E2-405D-238E-F479-CB1369F6764E}"/>
              </a:ext>
            </a:extLst>
          </p:cNvPr>
          <p:cNvSpPr txBox="1"/>
          <p:nvPr/>
        </p:nvSpPr>
        <p:spPr>
          <a:xfrm>
            <a:off x="9036336" y="6611779"/>
            <a:ext cx="8696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14</a:t>
            </a:r>
            <a:endParaRPr lang="en-US" altLang="ko-KR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F6B35F-040D-381E-59B5-BDE0A040640C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312ACF-3DD9-7363-5AC7-71F6AEB2C4EF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13" name="직사각형 12">
              <a:hlinkClick r:id="rId4"/>
              <a:extLst>
                <a:ext uri="{FF2B5EF4-FFF2-40B4-BE49-F238E27FC236}">
                  <a16:creationId xmlns:a16="http://schemas.microsoft.com/office/drawing/2014/main" id="{755EDFD4-8C92-2B54-21F5-AAD11E0B083D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E40F544-BFCF-6B72-9396-AEFAD89B4C80}"/>
              </a:ext>
            </a:extLst>
          </p:cNvPr>
          <p:cNvSpPr txBox="1"/>
          <p:nvPr/>
        </p:nvSpPr>
        <p:spPr>
          <a:xfrm>
            <a:off x="1528233" y="318825"/>
            <a:ext cx="210084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/>
                <a:ea typeface="NanumBarunGothicOTF"/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57598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1D790B07-F36C-EEB3-000C-18EF8F893017}"/>
              </a:ext>
            </a:extLst>
          </p:cNvPr>
          <p:cNvSpPr/>
          <p:nvPr/>
        </p:nvSpPr>
        <p:spPr>
          <a:xfrm>
            <a:off x="3532349" y="3320219"/>
            <a:ext cx="3768972" cy="79809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36570" tIns="19016" rIns="36570" bIns="19016" anchor="t">
            <a:spAutoFit/>
          </a:bodyPr>
          <a:lstStyle/>
          <a:p>
            <a:pPr algn="ctr">
              <a:lnSpc>
                <a:spcPct val="90295"/>
              </a:lnSpc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ko-KR" altLang="en-US" sz="5485" b="1">
                <a:solidFill>
                  <a:schemeClr val="bg1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파일구조</a:t>
            </a:r>
            <a:endParaRPr lang="en-US" altLang="ko-KR" sz="5485" b="1">
              <a:solidFill>
                <a:schemeClr val="bg1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7DB5196E-6244-CC1B-60B2-815F5D649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55534" y="3121544"/>
            <a:ext cx="1170229" cy="10402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C32643-D2E2-F655-709F-8A252582A7D5}"/>
              </a:ext>
            </a:extLst>
          </p:cNvPr>
          <p:cNvSpPr/>
          <p:nvPr/>
        </p:nvSpPr>
        <p:spPr>
          <a:xfrm>
            <a:off x="8647309" y="6312719"/>
            <a:ext cx="638246" cy="1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7CB1C-DB92-066E-F5C4-6B90D1540A98}"/>
              </a:ext>
            </a:extLst>
          </p:cNvPr>
          <p:cNvSpPr txBox="1"/>
          <p:nvPr/>
        </p:nvSpPr>
        <p:spPr>
          <a:xfrm>
            <a:off x="8887910" y="6611779"/>
            <a:ext cx="101809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/>
                <a:ea typeface="NanumBarunGothicOTF"/>
              </a:rPr>
              <a:t>PAGE 15</a:t>
            </a:r>
            <a:endParaRPr lang="en-US" altLang="ko-KR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C0E82D-5E38-4A8F-BD4B-3258C4BE65CD}"/>
              </a:ext>
            </a:extLst>
          </p:cNvPr>
          <p:cNvGrpSpPr/>
          <p:nvPr/>
        </p:nvGrpSpPr>
        <p:grpSpPr>
          <a:xfrm>
            <a:off x="4012816" y="6465356"/>
            <a:ext cx="2280205" cy="279144"/>
            <a:chOff x="2391002" y="6348371"/>
            <a:chExt cx="1880367" cy="3516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7699A0-8D2C-26A9-8220-B151C6F297DA}"/>
                </a:ext>
              </a:extLst>
            </p:cNvPr>
            <p:cNvSpPr txBox="1"/>
            <p:nvPr/>
          </p:nvSpPr>
          <p:spPr>
            <a:xfrm>
              <a:off x="2505302" y="6361438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17" name="직사각형 16">
              <a:hlinkClick r:id="rId5"/>
              <a:extLst>
                <a:ext uri="{FF2B5EF4-FFF2-40B4-BE49-F238E27FC236}">
                  <a16:creationId xmlns:a16="http://schemas.microsoft.com/office/drawing/2014/main" id="{2FE3FE6E-DE47-7CC2-B36E-22AEAE0388D7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5BAAB02-8EC6-B6C7-22E0-605435B484C6}"/>
              </a:ext>
            </a:extLst>
          </p:cNvPr>
          <p:cNvGrpSpPr/>
          <p:nvPr/>
        </p:nvGrpSpPr>
        <p:grpSpPr>
          <a:xfrm>
            <a:off x="339959" y="541654"/>
            <a:ext cx="8951860" cy="3281254"/>
            <a:chOff x="339959" y="808825"/>
            <a:chExt cx="8951860" cy="3281254"/>
          </a:xfrm>
        </p:grpSpPr>
        <p:sp>
          <p:nvSpPr>
            <p:cNvPr id="63" name="TextBox 59">
              <a:extLst>
                <a:ext uri="{FF2B5EF4-FFF2-40B4-BE49-F238E27FC236}">
                  <a16:creationId xmlns:a16="http://schemas.microsoft.com/office/drawing/2014/main" id="{1D790B07-F36C-EEB3-000C-18EF8F893017}"/>
                </a:ext>
              </a:extLst>
            </p:cNvPr>
            <p:cNvSpPr/>
            <p:nvPr/>
          </p:nvSpPr>
          <p:spPr>
            <a:xfrm>
              <a:off x="4367449" y="3213851"/>
              <a:ext cx="2692986" cy="792456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t">
              <a:spAutoFit/>
            </a:bodyPr>
            <a:lstStyle/>
            <a:p>
              <a:pPr algn="ctr">
                <a:lnSpc>
                  <a:spcPct val="98422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en-US" altLang="ko-KR" sz="5000" b="1">
                  <a:solidFill>
                    <a:schemeClr val="bg1"/>
                  </a:solidFill>
                  <a:latin typeface="Montserrat" pitchFamily="2" charset="0"/>
                  <a:ea typeface="NanumBarunGothicOTF" panose="02020603020101020101" pitchFamily="18" charset="-127"/>
                  <a:cs typeface="Lato" panose="020F0502020204030203" pitchFamily="34" charset="0"/>
                </a:rPr>
                <a:t>DESIGN</a:t>
              </a:r>
              <a:r>
                <a:rPr lang="ko-KR" altLang="en-US" sz="5000" b="1">
                  <a:solidFill>
                    <a:schemeClr val="bg1"/>
                  </a:solidFill>
                  <a:latin typeface="Montserrat" pitchFamily="2" charset="0"/>
                  <a:ea typeface="NanumBarunGothicOTF" panose="02020603020101020101" pitchFamily="18" charset="-127"/>
                  <a:cs typeface="Lato" panose="020F0502020204030203" pitchFamily="34" charset="0"/>
                </a:rPr>
                <a:t> </a:t>
              </a:r>
              <a:endParaRPr lang="ko-KR" altLang="en-US" sz="8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  <a:cs typeface="Lato" panose="020F0502020204030203" pitchFamily="34" charset="0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1AA36-F0A9-7F63-34DC-7E2A0141710D}"/>
                </a:ext>
              </a:extLst>
            </p:cNvPr>
            <p:cNvGrpSpPr/>
            <p:nvPr/>
          </p:nvGrpSpPr>
          <p:grpSpPr>
            <a:xfrm>
              <a:off x="5640134" y="808825"/>
              <a:ext cx="1838466" cy="549997"/>
              <a:chOff x="1306116" y="572330"/>
              <a:chExt cx="2111229" cy="549997"/>
            </a:xfrm>
            <a:solidFill>
              <a:schemeClr val="bg1">
                <a:lumMod val="85000"/>
              </a:schemeClr>
            </a:solidFill>
          </p:grpSpPr>
          <p:sp>
            <p:nvSpPr>
              <p:cNvPr id="78" name="직각 삼각형[R] 30">
                <a:extLst>
                  <a:ext uri="{FF2B5EF4-FFF2-40B4-BE49-F238E27FC236}">
                    <a16:creationId xmlns:a16="http://schemas.microsoft.com/office/drawing/2014/main" id="{CF2FF760-1C98-3755-7E98-19B013561626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79" name="한쪽 모서리가 둥근 사각형 78">
                <a:extLst>
                  <a:ext uri="{FF2B5EF4-FFF2-40B4-BE49-F238E27FC236}">
                    <a16:creationId xmlns:a16="http://schemas.microsoft.com/office/drawing/2014/main" id="{22B603E1-3D54-9A73-5243-48C00113E513}"/>
                  </a:ext>
                </a:extLst>
              </p:cNvPr>
              <p:cNvSpPr/>
              <p:nvPr/>
            </p:nvSpPr>
            <p:spPr>
              <a:xfrm flipH="1">
                <a:off x="1306116" y="572330"/>
                <a:ext cx="1626532" cy="549997"/>
              </a:xfrm>
              <a:prstGeom prst="round1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20C9257-73AE-D5A0-D503-8D5C05AAE70C}"/>
                </a:ext>
              </a:extLst>
            </p:cNvPr>
            <p:cNvGrpSpPr/>
            <p:nvPr/>
          </p:nvGrpSpPr>
          <p:grpSpPr>
            <a:xfrm>
              <a:off x="7483341" y="829983"/>
              <a:ext cx="1808478" cy="540000"/>
              <a:chOff x="1340553" y="582327"/>
              <a:chExt cx="2076792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76" name="직각 삼각형[R] 27">
                <a:extLst>
                  <a:ext uri="{FF2B5EF4-FFF2-40B4-BE49-F238E27FC236}">
                    <a16:creationId xmlns:a16="http://schemas.microsoft.com/office/drawing/2014/main" id="{8747A3F0-851C-ADC5-9BA7-99A342C39668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77" name="한쪽 모서리가 둥근 사각형 76">
                <a:extLst>
                  <a:ext uri="{FF2B5EF4-FFF2-40B4-BE49-F238E27FC236}">
                    <a16:creationId xmlns:a16="http://schemas.microsoft.com/office/drawing/2014/main" id="{438C2E12-7E32-29E8-EBC8-58D49743BC42}"/>
                  </a:ext>
                </a:extLst>
              </p:cNvPr>
              <p:cNvSpPr/>
              <p:nvPr/>
            </p:nvSpPr>
            <p:spPr>
              <a:xfrm flipH="1">
                <a:off x="1340553" y="582327"/>
                <a:ext cx="1603574" cy="540000"/>
              </a:xfrm>
              <a:prstGeom prst="round1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0C310BA-38EA-8B94-05FE-5ADD498E86B0}"/>
                </a:ext>
              </a:extLst>
            </p:cNvPr>
            <p:cNvGrpSpPr/>
            <p:nvPr/>
          </p:nvGrpSpPr>
          <p:grpSpPr>
            <a:xfrm>
              <a:off x="3850003" y="814236"/>
              <a:ext cx="1838466" cy="540000"/>
              <a:chOff x="1306116" y="590953"/>
              <a:chExt cx="2111229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74" name="직각 삼각형[R] 23">
                <a:extLst>
                  <a:ext uri="{FF2B5EF4-FFF2-40B4-BE49-F238E27FC236}">
                    <a16:creationId xmlns:a16="http://schemas.microsoft.com/office/drawing/2014/main" id="{0AA5434A-F18B-628A-2582-777CFD457627}"/>
                  </a:ext>
                </a:extLst>
              </p:cNvPr>
              <p:cNvSpPr/>
              <p:nvPr/>
            </p:nvSpPr>
            <p:spPr>
              <a:xfrm>
                <a:off x="2909690" y="590953"/>
                <a:ext cx="507655" cy="540000"/>
              </a:xfrm>
              <a:prstGeom prst="rtTriangl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75" name="한쪽 모서리가 둥근 사각형 74">
                <a:extLst>
                  <a:ext uri="{FF2B5EF4-FFF2-40B4-BE49-F238E27FC236}">
                    <a16:creationId xmlns:a16="http://schemas.microsoft.com/office/drawing/2014/main" id="{FD511374-0192-0BAF-C77E-3BDF255A747A}"/>
                  </a:ext>
                </a:extLst>
              </p:cNvPr>
              <p:cNvSpPr/>
              <p:nvPr/>
            </p:nvSpPr>
            <p:spPr>
              <a:xfrm flipH="1">
                <a:off x="1306116" y="590953"/>
                <a:ext cx="1603574" cy="540000"/>
              </a:xfrm>
              <a:prstGeom prst="round1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7665B94-FF16-FAA7-E7E1-6490C3FB642F}"/>
                </a:ext>
              </a:extLst>
            </p:cNvPr>
            <p:cNvGrpSpPr/>
            <p:nvPr/>
          </p:nvGrpSpPr>
          <p:grpSpPr>
            <a:xfrm>
              <a:off x="339959" y="809947"/>
              <a:ext cx="1838466" cy="540000"/>
              <a:chOff x="1306116" y="582327"/>
              <a:chExt cx="2111229" cy="540000"/>
            </a:xfrm>
          </p:grpSpPr>
          <p:sp>
            <p:nvSpPr>
              <p:cNvPr id="72" name="직각 삼각형[R] 13">
                <a:extLst>
                  <a:ext uri="{FF2B5EF4-FFF2-40B4-BE49-F238E27FC236}">
                    <a16:creationId xmlns:a16="http://schemas.microsoft.com/office/drawing/2014/main" id="{DF03F26E-CD95-4AC9-E87C-E5A06BC73F9D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73" name="한쪽 모서리가 둥근 사각형 72">
                <a:extLst>
                  <a:ext uri="{FF2B5EF4-FFF2-40B4-BE49-F238E27FC236}">
                    <a16:creationId xmlns:a16="http://schemas.microsoft.com/office/drawing/2014/main" id="{3AD22A54-C2E2-2359-3A38-90A4F154823D}"/>
                  </a:ext>
                </a:extLst>
              </p:cNvPr>
              <p:cNvSpPr/>
              <p:nvPr/>
            </p:nvSpPr>
            <p:spPr>
              <a:xfrm flipH="1">
                <a:off x="1306116" y="582327"/>
                <a:ext cx="1603574" cy="540000"/>
              </a:xfrm>
              <a:prstGeom prst="round1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5658FC6-DF0B-A314-F85A-E7F2C54FBFDB}"/>
                </a:ext>
              </a:extLst>
            </p:cNvPr>
            <p:cNvGrpSpPr/>
            <p:nvPr/>
          </p:nvGrpSpPr>
          <p:grpSpPr>
            <a:xfrm>
              <a:off x="2033050" y="809947"/>
              <a:ext cx="1836628" cy="549639"/>
              <a:chOff x="1284031" y="582327"/>
              <a:chExt cx="2109118" cy="549639"/>
            </a:xfrm>
            <a:solidFill>
              <a:schemeClr val="bg1">
                <a:lumMod val="85000"/>
              </a:schemeClr>
            </a:solidFill>
          </p:grpSpPr>
          <p:sp>
            <p:nvSpPr>
              <p:cNvPr id="70" name="직각 삼각형[R] 25">
                <a:extLst>
                  <a:ext uri="{FF2B5EF4-FFF2-40B4-BE49-F238E27FC236}">
                    <a16:creationId xmlns:a16="http://schemas.microsoft.com/office/drawing/2014/main" id="{432B2943-AFDF-A071-124C-592E29B7DF3D}"/>
                  </a:ext>
                </a:extLst>
              </p:cNvPr>
              <p:cNvSpPr/>
              <p:nvPr/>
            </p:nvSpPr>
            <p:spPr>
              <a:xfrm>
                <a:off x="2885494" y="582327"/>
                <a:ext cx="507655" cy="548878"/>
              </a:xfrm>
              <a:prstGeom prst="rtTriangle">
                <a:avLst/>
              </a:prstGeom>
              <a:solidFill>
                <a:srgbClr val="796B8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71" name="한쪽 모서리가 둥근 사각형 70">
                <a:extLst>
                  <a:ext uri="{FF2B5EF4-FFF2-40B4-BE49-F238E27FC236}">
                    <a16:creationId xmlns:a16="http://schemas.microsoft.com/office/drawing/2014/main" id="{F858E3B8-1B6D-71AF-7DC6-ECB7E088EF4C}"/>
                  </a:ext>
                </a:extLst>
              </p:cNvPr>
              <p:cNvSpPr/>
              <p:nvPr/>
            </p:nvSpPr>
            <p:spPr>
              <a:xfrm flipH="1">
                <a:off x="1284031" y="591966"/>
                <a:ext cx="1603574" cy="540000"/>
              </a:xfrm>
              <a:prstGeom prst="round1Rect">
                <a:avLst/>
              </a:prstGeom>
              <a:solidFill>
                <a:srgbClr val="796B8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pic>
          <p:nvPicPr>
            <p:cNvPr id="69" name="그래픽 1">
              <a:extLst>
                <a:ext uri="{FF2B5EF4-FFF2-40B4-BE49-F238E27FC236}">
                  <a16:creationId xmlns:a16="http://schemas.microsoft.com/office/drawing/2014/main" id="{7DB5196E-6244-CC1B-60B2-815F5D649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43183" y="3130080"/>
              <a:ext cx="1080000" cy="959999"/>
            </a:xfrm>
            <a:prstGeom prst="rect">
              <a:avLst/>
            </a:prstGeom>
          </p:spPr>
        </p:pic>
      </p:grp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49656747-B57D-BF66-0170-0C4920B9E44B}"/>
              </a:ext>
            </a:extLst>
          </p:cNvPr>
          <p:cNvSpPr/>
          <p:nvPr/>
        </p:nvSpPr>
        <p:spPr>
          <a:xfrm>
            <a:off x="218945" y="1036596"/>
            <a:ext cx="9541969" cy="5157710"/>
          </a:xfrm>
          <a:prstGeom prst="roundRect">
            <a:avLst>
              <a:gd name="adj" fmla="val 4955"/>
            </a:avLst>
          </a:prstGeom>
          <a:solidFill>
            <a:srgbClr val="796B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126" b="1">
                <a:latin typeface="Montserrat" pitchFamily="2" charset="0"/>
                <a:ea typeface="NanumBarunGothicOTF" panose="02020603020101020101" pitchFamily="18" charset="-127"/>
              </a:rPr>
              <a:t>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966206" y="2842196"/>
            <a:ext cx="5382661" cy="1546509"/>
            <a:chOff x="10589272" y="2348289"/>
            <a:chExt cx="5382661" cy="1546509"/>
          </a:xfrm>
        </p:grpSpPr>
        <p:pic>
          <p:nvPicPr>
            <p:cNvPr id="37" name="그래픽 36">
              <a:extLst>
                <a:ext uri="{FF2B5EF4-FFF2-40B4-BE49-F238E27FC236}">
                  <a16:creationId xmlns:a16="http://schemas.microsoft.com/office/drawing/2014/main" id="{ECC04289-6BA5-7679-66F6-A073B268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589272" y="2640051"/>
              <a:ext cx="1080000" cy="960000"/>
            </a:xfrm>
            <a:prstGeom prst="rect">
              <a:avLst/>
            </a:prstGeom>
          </p:spPr>
        </p:pic>
        <p:sp>
          <p:nvSpPr>
            <p:cNvPr id="38" name="TextBox 59">
              <a:extLst>
                <a:ext uri="{FF2B5EF4-FFF2-40B4-BE49-F238E27FC236}">
                  <a16:creationId xmlns:a16="http://schemas.microsoft.com/office/drawing/2014/main" id="{4A144790-E7C7-1518-D250-683A625E139E}"/>
                </a:ext>
              </a:extLst>
            </p:cNvPr>
            <p:cNvSpPr/>
            <p:nvPr/>
          </p:nvSpPr>
          <p:spPr>
            <a:xfrm>
              <a:off x="11671058" y="2348289"/>
              <a:ext cx="4300875" cy="1546509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t">
              <a:spAutoFit/>
            </a:bodyPr>
            <a:lstStyle/>
            <a:p>
              <a:pPr>
                <a:lnSpc>
                  <a:spcPct val="98422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en-US" altLang="ko-KR" sz="5000" b="1">
                  <a:solidFill>
                    <a:schemeClr val="bg1"/>
                  </a:solidFill>
                  <a:latin typeface="Montserrat" pitchFamily="2" charset="0"/>
                  <a:ea typeface="NanumBarunGothicOTF" panose="02020603020101020101" pitchFamily="18" charset="-127"/>
                </a:rPr>
                <a:t> PAGE </a:t>
              </a:r>
            </a:p>
            <a:p>
              <a:pPr algn="ctr">
                <a:lnSpc>
                  <a:spcPct val="98422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en-US" altLang="ko-KR" sz="5000" b="1">
                  <a:solidFill>
                    <a:schemeClr val="bg1"/>
                  </a:solidFill>
                  <a:latin typeface="Montserrat" pitchFamily="2" charset="0"/>
                  <a:ea typeface="NanumBarunGothicOTF" panose="02020603020101020101" pitchFamily="18" charset="-127"/>
                </a:rPr>
                <a:t>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82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7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6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7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1439F2-FEF4-02BC-8692-880E09E203D8}"/>
              </a:ext>
            </a:extLst>
          </p:cNvPr>
          <p:cNvSpPr/>
          <p:nvPr/>
        </p:nvSpPr>
        <p:spPr>
          <a:xfrm>
            <a:off x="8635117" y="6324911"/>
            <a:ext cx="638246" cy="166977"/>
          </a:xfrm>
          <a:prstGeom prst="rect">
            <a:avLst/>
          </a:prstGeom>
          <a:solidFill>
            <a:srgbClr val="A57D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1" y="1477132"/>
            <a:ext cx="6449972" cy="4149888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A59AE4-BCC5-EC55-024C-7CDB206BDE85}"/>
              </a:ext>
            </a:extLst>
          </p:cNvPr>
          <p:cNvSpPr txBox="1"/>
          <p:nvPr/>
        </p:nvSpPr>
        <p:spPr>
          <a:xfrm>
            <a:off x="1505992" y="318825"/>
            <a:ext cx="3367921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 dirty="0">
                <a:latin typeface="Montserrat"/>
                <a:ea typeface="NanumBarunGothicOTF"/>
              </a:rPr>
              <a:t>Page </a:t>
            </a:r>
            <a:r>
              <a:rPr lang="en-US" altLang="ko-KR" sz="3000" b="1" spc="-1" dirty="0" smtClean="0">
                <a:latin typeface="Montserrat"/>
                <a:ea typeface="NanumBarunGothicOTF"/>
              </a:rPr>
              <a:t>Structure</a:t>
            </a:r>
            <a:endParaRPr lang="en-US" altLang="ko-KR" sz="3000" b="1" spc="-1" dirty="0">
              <a:latin typeface="Montserrat"/>
              <a:ea typeface="NanumBarunGothic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28DB0-D297-D491-E2B8-F64637FDCE4D}"/>
              </a:ext>
            </a:extLst>
          </p:cNvPr>
          <p:cNvSpPr txBox="1"/>
          <p:nvPr/>
        </p:nvSpPr>
        <p:spPr>
          <a:xfrm>
            <a:off x="8887910" y="6611779"/>
            <a:ext cx="101809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16</a:t>
            </a:r>
            <a:endParaRPr lang="en-US" altLang="ko-KR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7930" name="그룹 7929">
            <a:extLst>
              <a:ext uri="{FF2B5EF4-FFF2-40B4-BE49-F238E27FC236}">
                <a16:creationId xmlns:a16="http://schemas.microsoft.com/office/drawing/2014/main" id="{C6D569AA-C8E1-DCD0-D9F5-9A2EE6C94C6D}"/>
              </a:ext>
            </a:extLst>
          </p:cNvPr>
          <p:cNvGrpSpPr/>
          <p:nvPr/>
        </p:nvGrpSpPr>
        <p:grpSpPr>
          <a:xfrm>
            <a:off x="5817100" y="1831907"/>
            <a:ext cx="3252916" cy="3349693"/>
            <a:chOff x="10002644" y="775716"/>
            <a:chExt cx="3252916" cy="3487292"/>
          </a:xfrm>
        </p:grpSpPr>
        <p:sp>
          <p:nvSpPr>
            <p:cNvPr id="24" name="사각형: 둥근 모서리 6">
              <a:extLst>
                <a:ext uri="{FF2B5EF4-FFF2-40B4-BE49-F238E27FC236}">
                  <a16:creationId xmlns:a16="http://schemas.microsoft.com/office/drawing/2014/main" id="{AD93CD65-CC70-E83F-9A45-ED4B3AA0AB6E}"/>
                </a:ext>
              </a:extLst>
            </p:cNvPr>
            <p:cNvSpPr/>
            <p:nvPr/>
          </p:nvSpPr>
          <p:spPr>
            <a:xfrm>
              <a:off x="10009553" y="902254"/>
              <a:ext cx="3139001" cy="3360754"/>
            </a:xfrm>
            <a:prstGeom prst="roundRect">
              <a:avLst>
                <a:gd name="adj" fmla="val 4911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2" algn="ctr">
                <a:defRPr/>
              </a:pPr>
              <a:endParaRPr lang="en-US" altLang="ko-KR" sz="3600" kern="0">
                <a:ln w="2222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7C8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5" name="사각형: 둥근 위쪽 모서리 5">
              <a:extLst>
                <a:ext uri="{FF2B5EF4-FFF2-40B4-BE49-F238E27FC236}">
                  <a16:creationId xmlns:a16="http://schemas.microsoft.com/office/drawing/2014/main" id="{ED3682EB-25C2-29E1-7D66-7251C420CE7D}"/>
                </a:ext>
              </a:extLst>
            </p:cNvPr>
            <p:cNvSpPr/>
            <p:nvPr/>
          </p:nvSpPr>
          <p:spPr>
            <a:xfrm>
              <a:off x="10002644" y="791282"/>
              <a:ext cx="3145910" cy="432000"/>
            </a:xfrm>
            <a:prstGeom prst="round2SameRect">
              <a:avLst>
                <a:gd name="adj1" fmla="val 27778"/>
                <a:gd name="adj2" fmla="val 0"/>
              </a:avLst>
            </a:prstGeom>
            <a:pattFill prst="smGrid">
              <a:fgClr>
                <a:srgbClr val="F5B1CE"/>
              </a:fgClr>
              <a:bgClr>
                <a:srgbClr val="F7C1D8"/>
              </a:bgClr>
            </a:patt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0F26AC-9ABF-141F-9F92-19DF5BA45603}"/>
                </a:ext>
              </a:extLst>
            </p:cNvPr>
            <p:cNvSpPr txBox="1"/>
            <p:nvPr/>
          </p:nvSpPr>
          <p:spPr>
            <a:xfrm>
              <a:off x="10164973" y="775716"/>
              <a:ext cx="2842731" cy="45659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5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/>
                  <a:ea typeface="NanumBarunGothicOTF"/>
                </a:rPr>
                <a:t>Page Structure </a:t>
              </a:r>
              <a:endParaRPr lang="ko-KR" b="1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FFD78D-F7D9-4802-2D2B-72D414E82ED0}"/>
                </a:ext>
              </a:extLst>
            </p:cNvPr>
            <p:cNvSpPr txBox="1"/>
            <p:nvPr/>
          </p:nvSpPr>
          <p:spPr>
            <a:xfrm>
              <a:off x="10132813" y="1248101"/>
              <a:ext cx="92195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요약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Page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:</a:t>
              </a:r>
            </a:p>
          </p:txBody>
        </p:sp>
        <p:sp>
          <p:nvSpPr>
            <p:cNvPr id="7872" name="TextBox 7871">
              <a:extLst>
                <a:ext uri="{FF2B5EF4-FFF2-40B4-BE49-F238E27FC236}">
                  <a16:creationId xmlns:a16="http://schemas.microsoft.com/office/drawing/2014/main" id="{3E29E327-E78E-B170-03AD-E6EA27F7F818}"/>
                </a:ext>
              </a:extLst>
            </p:cNvPr>
            <p:cNvSpPr txBox="1"/>
            <p:nvPr/>
          </p:nvSpPr>
          <p:spPr>
            <a:xfrm>
              <a:off x="10112981" y="2042148"/>
              <a:ext cx="106478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연도별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Page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:</a:t>
              </a:r>
              <a:endParaRPr lang="ko-KR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873" name="TextBox 7872">
              <a:extLst>
                <a:ext uri="{FF2B5EF4-FFF2-40B4-BE49-F238E27FC236}">
                  <a16:creationId xmlns:a16="http://schemas.microsoft.com/office/drawing/2014/main" id="{2F4C37C2-E23D-49AB-02A2-7C1F4A2A535A}"/>
                </a:ext>
              </a:extLst>
            </p:cNvPr>
            <p:cNvSpPr txBox="1"/>
            <p:nvPr/>
          </p:nvSpPr>
          <p:spPr>
            <a:xfrm>
              <a:off x="10165048" y="2716921"/>
              <a:ext cx="2139910" cy="34624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연령별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Page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:</a:t>
              </a:r>
              <a:endParaRPr lang="ko-KR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874" name="TextBox 7873">
              <a:extLst>
                <a:ext uri="{FF2B5EF4-FFF2-40B4-BE49-F238E27FC236}">
                  <a16:creationId xmlns:a16="http://schemas.microsoft.com/office/drawing/2014/main" id="{18422F6F-9D59-132A-1196-6C63364AD524}"/>
                </a:ext>
              </a:extLst>
            </p:cNvPr>
            <p:cNvSpPr txBox="1"/>
            <p:nvPr/>
          </p:nvSpPr>
          <p:spPr>
            <a:xfrm>
              <a:off x="10175338" y="3369446"/>
              <a:ext cx="812624" cy="34624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Button:</a:t>
              </a:r>
              <a:endParaRPr lang="ko-KR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875" name="TextBox 7874">
              <a:extLst>
                <a:ext uri="{FF2B5EF4-FFF2-40B4-BE49-F238E27FC236}">
                  <a16:creationId xmlns:a16="http://schemas.microsoft.com/office/drawing/2014/main" id="{0A7256F5-10B9-A2AE-B705-A4D5953B1D30}"/>
                </a:ext>
              </a:extLst>
            </p:cNvPr>
            <p:cNvSpPr txBox="1"/>
            <p:nvPr/>
          </p:nvSpPr>
          <p:spPr>
            <a:xfrm>
              <a:off x="10999165" y="1260884"/>
              <a:ext cx="20085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모든 암에 대한 정보를 한 </a:t>
              </a:r>
              <a:r>
                <a:rPr lang="ko-KR" altLang="en-US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눈에보여주는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Page</a:t>
              </a:r>
              <a:endParaRPr 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876" name="TextBox 7875">
              <a:extLst>
                <a:ext uri="{FF2B5EF4-FFF2-40B4-BE49-F238E27FC236}">
                  <a16:creationId xmlns:a16="http://schemas.microsoft.com/office/drawing/2014/main" id="{08241C00-7AA7-8E7F-CFA9-96332866F2A5}"/>
                </a:ext>
              </a:extLst>
            </p:cNvPr>
            <p:cNvSpPr txBox="1"/>
            <p:nvPr/>
          </p:nvSpPr>
          <p:spPr>
            <a:xfrm>
              <a:off x="11019055" y="2092179"/>
              <a:ext cx="190174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연도별로 남녀별 암 </a:t>
              </a:r>
              <a:r>
                <a:rPr lang="ko-KR" altLang="en-US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발생자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수를 보여주는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Page</a:t>
              </a:r>
              <a:endParaRPr 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877" name="TextBox 7876">
              <a:extLst>
                <a:ext uri="{FF2B5EF4-FFF2-40B4-BE49-F238E27FC236}">
                  <a16:creationId xmlns:a16="http://schemas.microsoft.com/office/drawing/2014/main" id="{A9E097E8-6583-C072-CF68-C4BD285A24B5}"/>
                </a:ext>
              </a:extLst>
            </p:cNvPr>
            <p:cNvSpPr txBox="1"/>
            <p:nvPr/>
          </p:nvSpPr>
          <p:spPr>
            <a:xfrm>
              <a:off x="11054766" y="2729757"/>
              <a:ext cx="2123713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연령별 </a:t>
              </a:r>
              <a:r>
                <a:rPr lang="ko-KR" altLang="en-US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발생자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수를 보여주는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Page</a:t>
              </a:r>
              <a:endParaRPr 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879" name="TextBox 7878">
              <a:extLst>
                <a:ext uri="{FF2B5EF4-FFF2-40B4-BE49-F238E27FC236}">
                  <a16:creationId xmlns:a16="http://schemas.microsoft.com/office/drawing/2014/main" id="{1728ACDE-D828-468E-3861-A770476A5A5D}"/>
                </a:ext>
              </a:extLst>
            </p:cNvPr>
            <p:cNvSpPr txBox="1"/>
            <p:nvPr/>
          </p:nvSpPr>
          <p:spPr>
            <a:xfrm>
              <a:off x="11054766" y="3382819"/>
              <a:ext cx="220079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모든 종류의 암을 선택할 수 있는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Select button</a:t>
              </a:r>
              <a:endPara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5D2B12-882B-3EF7-EF00-9B79B933826C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3F8FB6-978B-4498-506C-41BAF3003A76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12" name="직사각형 11">
              <a:hlinkClick r:id="rId4"/>
              <a:extLst>
                <a:ext uri="{FF2B5EF4-FFF2-40B4-BE49-F238E27FC236}">
                  <a16:creationId xmlns:a16="http://schemas.microsoft.com/office/drawing/2014/main" id="{08CEFF1C-BC16-58A8-FCE6-18CB9DC01314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4277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7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3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4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354034-2746-7C44-56FC-0A110E42FF60}"/>
              </a:ext>
            </a:extLst>
          </p:cNvPr>
          <p:cNvGrpSpPr/>
          <p:nvPr/>
        </p:nvGrpSpPr>
        <p:grpSpPr>
          <a:xfrm>
            <a:off x="5266244" y="3968968"/>
            <a:ext cx="3693007" cy="1998575"/>
            <a:chOff x="5760555" y="2457885"/>
            <a:chExt cx="3587526" cy="2315585"/>
          </a:xfrm>
        </p:grpSpPr>
        <p:sp>
          <p:nvSpPr>
            <p:cNvPr id="9" name="사각형: 둥근 모서리 6">
              <a:extLst>
                <a:ext uri="{FF2B5EF4-FFF2-40B4-BE49-F238E27FC236}">
                  <a16:creationId xmlns:a16="http://schemas.microsoft.com/office/drawing/2014/main" id="{999C1330-882E-0A3E-9A4F-555B7431FFFC}"/>
                </a:ext>
              </a:extLst>
            </p:cNvPr>
            <p:cNvSpPr/>
            <p:nvPr/>
          </p:nvSpPr>
          <p:spPr>
            <a:xfrm>
              <a:off x="5769857" y="2470585"/>
              <a:ext cx="3578224" cy="2302885"/>
            </a:xfrm>
            <a:prstGeom prst="roundRect">
              <a:avLst>
                <a:gd name="adj" fmla="val 4911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2" algn="ctr">
                <a:defRPr/>
              </a:pPr>
              <a:endParaRPr lang="en-US" altLang="ko-KR" sz="3600" kern="0">
                <a:ln w="2222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7C8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10" name="사각형: 둥근 위쪽 모서리 5">
              <a:extLst>
                <a:ext uri="{FF2B5EF4-FFF2-40B4-BE49-F238E27FC236}">
                  <a16:creationId xmlns:a16="http://schemas.microsoft.com/office/drawing/2014/main" id="{B81ED4C1-0618-DA2D-51DE-7FE55428A6B5}"/>
                </a:ext>
              </a:extLst>
            </p:cNvPr>
            <p:cNvSpPr/>
            <p:nvPr/>
          </p:nvSpPr>
          <p:spPr>
            <a:xfrm>
              <a:off x="5760555" y="2457885"/>
              <a:ext cx="3578224" cy="432000"/>
            </a:xfrm>
            <a:prstGeom prst="round2SameRect">
              <a:avLst>
                <a:gd name="adj1" fmla="val 27778"/>
                <a:gd name="adj2" fmla="val 0"/>
              </a:avLst>
            </a:prstGeom>
            <a:pattFill prst="smGrid">
              <a:fgClr>
                <a:srgbClr val="F5B1CE"/>
              </a:fgClr>
              <a:bgClr>
                <a:srgbClr val="F7C1D8"/>
              </a:bgClr>
            </a:patt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293E01-8C17-440A-E3D5-131C2296EFB4}"/>
                </a:ext>
              </a:extLst>
            </p:cNvPr>
            <p:cNvSpPr txBox="1"/>
            <p:nvPr/>
          </p:nvSpPr>
          <p:spPr>
            <a:xfrm>
              <a:off x="5901866" y="2502819"/>
              <a:ext cx="3335515" cy="3744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kumimoji="1" lang="ko-KR" altLang="en-US" sz="1500">
                  <a:latin typeface="NanumBarunGothicOTF"/>
                  <a:ea typeface="NanumBarunGothicOTF"/>
                </a:rPr>
                <a:t>대시 보드 화면 구성</a:t>
              </a:r>
              <a:endParaRPr kumimoji="1" lang="en-US" altLang="ko-KR" sz="1500">
                <a:latin typeface="NanumBarunGothicOTF"/>
                <a:ea typeface="NanumBarunGothicOTF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AF82D3-2CEB-B113-7FC0-A12E8DC67DD4}"/>
                </a:ext>
              </a:extLst>
            </p:cNvPr>
            <p:cNvSpPr txBox="1"/>
            <p:nvPr/>
          </p:nvSpPr>
          <p:spPr>
            <a:xfrm>
              <a:off x="5924913" y="2934608"/>
              <a:ext cx="2451310" cy="139072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ko-KR" altLang="en-US" sz="1200">
                  <a:latin typeface="NanumBarunGothicOTF"/>
                  <a:ea typeface="NanumBarunGothicOTF"/>
                </a:rPr>
                <a:t>좌측 상단 : 요약 </a:t>
              </a:r>
              <a:r>
                <a:rPr kumimoji="1" lang="ko-KR" altLang="en-US" sz="1200" err="1">
                  <a:latin typeface="NanumBarunGothicOTF"/>
                  <a:ea typeface="NanumBarunGothicOTF"/>
                </a:rPr>
                <a:t>Page</a:t>
              </a:r>
              <a:endParaRPr lang="en-US" altLang="ko-KR" sz="1200">
                <a:latin typeface="NanumBarunGothicOTF"/>
                <a:ea typeface="NanumBarunGothicOTF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>
                  <a:latin typeface="NanumBarunGothicOTF"/>
                  <a:ea typeface="NanumBarunGothicOTF"/>
                </a:rPr>
                <a:t>2.  우측 상단 : 연령별 </a:t>
              </a:r>
              <a:r>
                <a:rPr lang="ko-KR" altLang="en-US" sz="1200" err="1">
                  <a:latin typeface="NanumBarunGothicOTF"/>
                  <a:ea typeface="NanumBarunGothicOTF"/>
                </a:rPr>
                <a:t>Page</a:t>
              </a:r>
              <a:endParaRPr lang="ko-KR" altLang="en-US" sz="1200">
                <a:latin typeface="NanumBarunGothicOTF"/>
                <a:ea typeface="NanumBarunGothicOTF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>
                  <a:latin typeface="NanumBarunGothicOTF"/>
                  <a:ea typeface="NanumBarunGothicOTF"/>
                </a:rPr>
                <a:t>3.  좌측 하단 : 연도별 </a:t>
              </a:r>
              <a:r>
                <a:rPr lang="ko-KR" altLang="en-US" sz="1200" err="1">
                  <a:latin typeface="NanumBarunGothicOTF"/>
                  <a:ea typeface="NanumBarunGothicOTF"/>
                </a:rPr>
                <a:t>Page</a:t>
              </a:r>
              <a:endParaRPr lang="ko-KR" altLang="en-US" sz="1200">
                <a:latin typeface="NanumBarunGothicOTF"/>
                <a:ea typeface="NanumBarunGothicOTF"/>
              </a:endParaRPr>
            </a:p>
            <a:p>
              <a:pPr marL="171450" indent="-171450">
                <a:lnSpc>
                  <a:spcPct val="150000"/>
                </a:lnSpc>
                <a:buAutoNum type="arabicPeriod"/>
              </a:pPr>
              <a:endParaRPr lang="ko-KR" altLang="en-US" sz="1200">
                <a:latin typeface="NanumBarunGothicOTF"/>
                <a:ea typeface="NanumBarunGothicOTF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B01323-AC31-3BF6-984D-03BA3FE5C8CA}"/>
              </a:ext>
            </a:extLst>
          </p:cNvPr>
          <p:cNvSpPr txBox="1"/>
          <p:nvPr/>
        </p:nvSpPr>
        <p:spPr>
          <a:xfrm>
            <a:off x="1406479" y="1131866"/>
            <a:ext cx="242085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ko-KR" altLang="en-US" sz="2000">
                <a:latin typeface="NanumBarunGothicOTF"/>
                <a:ea typeface="NanumBarunGothicOTF"/>
              </a:rPr>
              <a:t> 대시보드 구현 결과물</a:t>
            </a:r>
            <a:endParaRPr kumimoji="1" lang="en-US" altLang="ko-KR" sz="2000">
              <a:latin typeface="NanumBarunGothicOTF"/>
              <a:ea typeface="NanumBarunGothicOTF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17C945-0EEC-C5AB-4543-585CA8675FC6}"/>
              </a:ext>
            </a:extLst>
          </p:cNvPr>
          <p:cNvSpPr/>
          <p:nvPr/>
        </p:nvSpPr>
        <p:spPr>
          <a:xfrm>
            <a:off x="8635117" y="6313336"/>
            <a:ext cx="638246" cy="166977"/>
          </a:xfrm>
          <a:prstGeom prst="rect">
            <a:avLst/>
          </a:prstGeom>
          <a:solidFill>
            <a:srgbClr val="A67D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3B795A-BD4D-641F-5422-FD74D3FF73BC}"/>
              </a:ext>
            </a:extLst>
          </p:cNvPr>
          <p:cNvSpPr txBox="1"/>
          <p:nvPr/>
        </p:nvSpPr>
        <p:spPr>
          <a:xfrm>
            <a:off x="8964367" y="6631773"/>
            <a:ext cx="9416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17</a:t>
            </a:r>
            <a:endParaRPr lang="en-US" altLang="ko-KR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7" name="그림 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97B475D6-285E-728B-CD97-DFA6B21E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" y="1619210"/>
            <a:ext cx="4168570" cy="20979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7BB0FED0-2C86-EFA4-BBAE-B44ED4124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845" y="1615534"/>
            <a:ext cx="4012960" cy="2098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0D0DE3D2-1262-8CBA-6DA6-B7D515A8D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86" y="3963676"/>
            <a:ext cx="4168198" cy="20072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CA669F1-7C8C-BE87-BBFE-DFD2D64AF530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AD553F-448D-47B0-536D-95FDC02D57D0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0" name="직사각형 19">
              <a:hlinkClick r:id="rId6"/>
              <a:extLst>
                <a:ext uri="{FF2B5EF4-FFF2-40B4-BE49-F238E27FC236}">
                  <a16:creationId xmlns:a16="http://schemas.microsoft.com/office/drawing/2014/main" id="{030578FF-6EF5-49A0-A1AC-30927B279975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2A59AE4-BCC5-EC55-024C-7CDB206BDE85}"/>
              </a:ext>
            </a:extLst>
          </p:cNvPr>
          <p:cNvSpPr txBox="1"/>
          <p:nvPr/>
        </p:nvSpPr>
        <p:spPr>
          <a:xfrm>
            <a:off x="1505992" y="318825"/>
            <a:ext cx="3367921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 dirty="0">
                <a:latin typeface="Montserrat"/>
                <a:ea typeface="NanumBarunGothicOTF"/>
              </a:rPr>
              <a:t>Page </a:t>
            </a:r>
            <a:r>
              <a:rPr lang="en-US" altLang="ko-KR" sz="3000" b="1" spc="-1" dirty="0" smtClean="0">
                <a:latin typeface="Montserrat"/>
                <a:ea typeface="NanumBarunGothicOTF"/>
              </a:rPr>
              <a:t>Structure</a:t>
            </a:r>
            <a:endParaRPr lang="en-US" altLang="ko-KR" sz="3000" b="1" spc="-1" dirty="0">
              <a:latin typeface="Montserrat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634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35BAAB02-8EC6-B6C7-22E0-605435B484C6}"/>
              </a:ext>
            </a:extLst>
          </p:cNvPr>
          <p:cNvGrpSpPr/>
          <p:nvPr/>
        </p:nvGrpSpPr>
        <p:grpSpPr>
          <a:xfrm>
            <a:off x="339959" y="541654"/>
            <a:ext cx="8951860" cy="3197482"/>
            <a:chOff x="339959" y="808825"/>
            <a:chExt cx="8951860" cy="319748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790B07-F36C-EEB3-000C-18EF8F893017}"/>
                </a:ext>
              </a:extLst>
            </p:cNvPr>
            <p:cNvSpPr/>
            <p:nvPr/>
          </p:nvSpPr>
          <p:spPr>
            <a:xfrm>
              <a:off x="4367449" y="3213851"/>
              <a:ext cx="2692986" cy="792456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t">
              <a:spAutoFit/>
            </a:bodyPr>
            <a:lstStyle/>
            <a:p>
              <a:pPr algn="ctr">
                <a:lnSpc>
                  <a:spcPct val="98422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ko-KR" altLang="en-US" sz="5000" b="1">
                  <a:solidFill>
                    <a:schemeClr val="bg1"/>
                  </a:solidFill>
                  <a:latin typeface="Montserrat" pitchFamily="2" charset="0"/>
                  <a:ea typeface="NanumBarunGothicOTF" panose="02020603020101020101" pitchFamily="18" charset="-127"/>
                  <a:cs typeface="Lato" panose="020F0502020204030203" pitchFamily="34" charset="0"/>
                </a:rPr>
                <a:t> </a:t>
              </a:r>
              <a:endParaRPr lang="ko-KR" altLang="en-US" sz="8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  <a:cs typeface="Lato" panose="020F0502020204030203" pitchFamily="34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2C1AA36-F0A9-7F63-34DC-7E2A0141710D}"/>
                </a:ext>
              </a:extLst>
            </p:cNvPr>
            <p:cNvGrpSpPr/>
            <p:nvPr/>
          </p:nvGrpSpPr>
          <p:grpSpPr>
            <a:xfrm>
              <a:off x="5640134" y="808825"/>
              <a:ext cx="1838466" cy="549997"/>
              <a:chOff x="1306116" y="572330"/>
              <a:chExt cx="2111229" cy="549997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직각 삼각형[R] 30">
                <a:extLst>
                  <a:ext uri="{FF2B5EF4-FFF2-40B4-BE49-F238E27FC236}">
                    <a16:creationId xmlns:a16="http://schemas.microsoft.com/office/drawing/2014/main" id="{CF2FF760-1C98-3755-7E98-19B013561626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76" name="한쪽 모서리가 둥근 사각형 75">
                <a:extLst>
                  <a:ext uri="{FF2B5EF4-FFF2-40B4-BE49-F238E27FC236}">
                    <a16:creationId xmlns:a16="http://schemas.microsoft.com/office/drawing/2014/main" id="{22B603E1-3D54-9A73-5243-48C00113E513}"/>
                  </a:ext>
                </a:extLst>
              </p:cNvPr>
              <p:cNvSpPr/>
              <p:nvPr/>
            </p:nvSpPr>
            <p:spPr>
              <a:xfrm flipH="1">
                <a:off x="1306116" y="572330"/>
                <a:ext cx="1626532" cy="549997"/>
              </a:xfrm>
              <a:prstGeom prst="round1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20C9257-73AE-D5A0-D503-8D5C05AAE70C}"/>
                </a:ext>
              </a:extLst>
            </p:cNvPr>
            <p:cNvGrpSpPr/>
            <p:nvPr/>
          </p:nvGrpSpPr>
          <p:grpSpPr>
            <a:xfrm>
              <a:off x="7483341" y="829983"/>
              <a:ext cx="1808478" cy="540000"/>
              <a:chOff x="1340553" y="582327"/>
              <a:chExt cx="2076792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직각 삼각형[R] 27">
                <a:extLst>
                  <a:ext uri="{FF2B5EF4-FFF2-40B4-BE49-F238E27FC236}">
                    <a16:creationId xmlns:a16="http://schemas.microsoft.com/office/drawing/2014/main" id="{8747A3F0-851C-ADC5-9BA7-99A342C39668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74" name="한쪽 모서리가 둥근 사각형 73">
                <a:extLst>
                  <a:ext uri="{FF2B5EF4-FFF2-40B4-BE49-F238E27FC236}">
                    <a16:creationId xmlns:a16="http://schemas.microsoft.com/office/drawing/2014/main" id="{438C2E12-7E32-29E8-EBC8-58D49743BC42}"/>
                  </a:ext>
                </a:extLst>
              </p:cNvPr>
              <p:cNvSpPr/>
              <p:nvPr/>
            </p:nvSpPr>
            <p:spPr>
              <a:xfrm flipH="1">
                <a:off x="1340553" y="582327"/>
                <a:ext cx="1603574" cy="540000"/>
              </a:xfrm>
              <a:prstGeom prst="round1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0C310BA-38EA-8B94-05FE-5ADD498E86B0}"/>
                </a:ext>
              </a:extLst>
            </p:cNvPr>
            <p:cNvGrpSpPr/>
            <p:nvPr/>
          </p:nvGrpSpPr>
          <p:grpSpPr>
            <a:xfrm>
              <a:off x="3850003" y="814236"/>
              <a:ext cx="1838466" cy="540000"/>
              <a:chOff x="1306116" y="590953"/>
              <a:chExt cx="2111229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71" name="직각 삼각형[R] 23">
                <a:extLst>
                  <a:ext uri="{FF2B5EF4-FFF2-40B4-BE49-F238E27FC236}">
                    <a16:creationId xmlns:a16="http://schemas.microsoft.com/office/drawing/2014/main" id="{0AA5434A-F18B-628A-2582-777CFD457627}"/>
                  </a:ext>
                </a:extLst>
              </p:cNvPr>
              <p:cNvSpPr/>
              <p:nvPr/>
            </p:nvSpPr>
            <p:spPr>
              <a:xfrm>
                <a:off x="2909690" y="590953"/>
                <a:ext cx="507655" cy="540000"/>
              </a:xfrm>
              <a:prstGeom prst="rtTriangl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72" name="한쪽 모서리가 둥근 사각형 71">
                <a:extLst>
                  <a:ext uri="{FF2B5EF4-FFF2-40B4-BE49-F238E27FC236}">
                    <a16:creationId xmlns:a16="http://schemas.microsoft.com/office/drawing/2014/main" id="{FD511374-0192-0BAF-C77E-3BDF255A747A}"/>
                  </a:ext>
                </a:extLst>
              </p:cNvPr>
              <p:cNvSpPr/>
              <p:nvPr/>
            </p:nvSpPr>
            <p:spPr>
              <a:xfrm flipH="1">
                <a:off x="1306116" y="590953"/>
                <a:ext cx="1603574" cy="540000"/>
              </a:xfrm>
              <a:prstGeom prst="round1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7665B94-FF16-FAA7-E7E1-6490C3FB642F}"/>
                </a:ext>
              </a:extLst>
            </p:cNvPr>
            <p:cNvGrpSpPr/>
            <p:nvPr/>
          </p:nvGrpSpPr>
          <p:grpSpPr>
            <a:xfrm>
              <a:off x="339959" y="809947"/>
              <a:ext cx="1838466" cy="540000"/>
              <a:chOff x="1306116" y="582327"/>
              <a:chExt cx="2111229" cy="540000"/>
            </a:xfrm>
          </p:grpSpPr>
          <p:sp>
            <p:nvSpPr>
              <p:cNvPr id="69" name="직각 삼각형[R] 13">
                <a:extLst>
                  <a:ext uri="{FF2B5EF4-FFF2-40B4-BE49-F238E27FC236}">
                    <a16:creationId xmlns:a16="http://schemas.microsoft.com/office/drawing/2014/main" id="{DF03F26E-CD95-4AC9-E87C-E5A06BC73F9D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70" name="한쪽 모서리가 둥근 사각형 69">
                <a:extLst>
                  <a:ext uri="{FF2B5EF4-FFF2-40B4-BE49-F238E27FC236}">
                    <a16:creationId xmlns:a16="http://schemas.microsoft.com/office/drawing/2014/main" id="{3AD22A54-C2E2-2359-3A38-90A4F154823D}"/>
                  </a:ext>
                </a:extLst>
              </p:cNvPr>
              <p:cNvSpPr/>
              <p:nvPr/>
            </p:nvSpPr>
            <p:spPr>
              <a:xfrm flipH="1">
                <a:off x="1306116" y="582327"/>
                <a:ext cx="1603574" cy="540000"/>
              </a:xfrm>
              <a:prstGeom prst="round1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5658FC6-DF0B-A314-F85A-E7F2C54FBFDB}"/>
                </a:ext>
              </a:extLst>
            </p:cNvPr>
            <p:cNvGrpSpPr/>
            <p:nvPr/>
          </p:nvGrpSpPr>
          <p:grpSpPr>
            <a:xfrm>
              <a:off x="2033050" y="819586"/>
              <a:ext cx="1826926" cy="548939"/>
              <a:chOff x="1284031" y="591966"/>
              <a:chExt cx="2097976" cy="548939"/>
            </a:xfrm>
            <a:solidFill>
              <a:schemeClr val="bg1">
                <a:lumMod val="85000"/>
              </a:schemeClr>
            </a:solidFill>
          </p:grpSpPr>
          <p:sp>
            <p:nvSpPr>
              <p:cNvPr id="68" name="한쪽 모서리가 둥근 사각형 67">
                <a:extLst>
                  <a:ext uri="{FF2B5EF4-FFF2-40B4-BE49-F238E27FC236}">
                    <a16:creationId xmlns:a16="http://schemas.microsoft.com/office/drawing/2014/main" id="{F858E3B8-1B6D-71AF-7DC6-ECB7E088EF4C}"/>
                  </a:ext>
                </a:extLst>
              </p:cNvPr>
              <p:cNvSpPr/>
              <p:nvPr/>
            </p:nvSpPr>
            <p:spPr>
              <a:xfrm flipH="1">
                <a:off x="1284031" y="591966"/>
                <a:ext cx="1603574" cy="540000"/>
              </a:xfrm>
              <a:prstGeom prst="round1Rect">
                <a:avLst/>
              </a:prstGeom>
              <a:solidFill>
                <a:srgbClr val="4D5B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67" name="직각 삼각형[R] 25">
                <a:extLst>
                  <a:ext uri="{FF2B5EF4-FFF2-40B4-BE49-F238E27FC236}">
                    <a16:creationId xmlns:a16="http://schemas.microsoft.com/office/drawing/2014/main" id="{432B2943-AFDF-A071-124C-592E29B7DF3D}"/>
                  </a:ext>
                </a:extLst>
              </p:cNvPr>
              <p:cNvSpPr/>
              <p:nvPr/>
            </p:nvSpPr>
            <p:spPr>
              <a:xfrm>
                <a:off x="2874352" y="592027"/>
                <a:ext cx="507655" cy="548878"/>
              </a:xfrm>
              <a:prstGeom prst="rtTriangle">
                <a:avLst/>
              </a:prstGeom>
              <a:solidFill>
                <a:srgbClr val="4D5B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</p:grp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49656747-B57D-BF66-0170-0C4920B9E44B}"/>
              </a:ext>
            </a:extLst>
          </p:cNvPr>
          <p:cNvSpPr/>
          <p:nvPr/>
        </p:nvSpPr>
        <p:spPr>
          <a:xfrm>
            <a:off x="218945" y="1036596"/>
            <a:ext cx="9541969" cy="5157710"/>
          </a:xfrm>
          <a:prstGeom prst="roundRect">
            <a:avLst>
              <a:gd name="adj" fmla="val 4955"/>
            </a:avLst>
          </a:prstGeom>
          <a:solidFill>
            <a:srgbClr val="4D5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126" b="1">
                <a:latin typeface="Montserrat" pitchFamily="2" charset="0"/>
                <a:ea typeface="NanumBarunGothicOTF" panose="02020603020101020101" pitchFamily="18" charset="-127"/>
              </a:rPr>
              <a:t>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234267" y="2986559"/>
            <a:ext cx="3835142" cy="888566"/>
            <a:chOff x="-3247261" y="2597715"/>
            <a:chExt cx="3835142" cy="888566"/>
          </a:xfrm>
        </p:grpSpPr>
        <p:sp>
          <p:nvSpPr>
            <p:cNvPr id="5" name="TextBox 59">
              <a:extLst>
                <a:ext uri="{FF2B5EF4-FFF2-40B4-BE49-F238E27FC236}">
                  <a16:creationId xmlns:a16="http://schemas.microsoft.com/office/drawing/2014/main" id="{1D790B07-F36C-EEB3-000C-18EF8F893017}"/>
                </a:ext>
              </a:extLst>
            </p:cNvPr>
            <p:cNvSpPr/>
            <p:nvPr/>
          </p:nvSpPr>
          <p:spPr>
            <a:xfrm>
              <a:off x="-2426952" y="2633487"/>
              <a:ext cx="3014833" cy="852794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t">
              <a:spAutoFit/>
            </a:bodyPr>
            <a:lstStyle/>
            <a:p>
              <a:pPr algn="ctr">
                <a:lnSpc>
                  <a:spcPct val="98422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en-US" sz="5400" b="1">
                  <a:solidFill>
                    <a:schemeClr val="bg1"/>
                  </a:solidFill>
                  <a:latin typeface="Montserrat" pitchFamily="2" charset="0"/>
                  <a:ea typeface="NanumBarunGothicOTF" panose="02020603020101020101" pitchFamily="18" charset="-127"/>
                </a:rPr>
                <a:t>CODE</a:t>
              </a: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689BD07-CCBD-E11C-D6FA-C47EABB05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-3247261" y="2597715"/>
              <a:ext cx="1080000" cy="864000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0CD905-41E1-A943-BCB6-C7FFC0160314}"/>
              </a:ext>
            </a:extLst>
          </p:cNvPr>
          <p:cNvSpPr/>
          <p:nvPr/>
        </p:nvSpPr>
        <p:spPr>
          <a:xfrm>
            <a:off x="8616645" y="6319667"/>
            <a:ext cx="638246" cy="166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38738-DCB5-2786-89F3-AD46D0431805}"/>
              </a:ext>
            </a:extLst>
          </p:cNvPr>
          <p:cNvSpPr txBox="1"/>
          <p:nvPr/>
        </p:nvSpPr>
        <p:spPr>
          <a:xfrm>
            <a:off x="8849753" y="6611779"/>
            <a:ext cx="1056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/>
                <a:ea typeface="NanumBarunGothicOTF"/>
              </a:rPr>
              <a:t>PAGE 18</a:t>
            </a:r>
            <a:endParaRPr lang="en-US" altLang="ko-KR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5B1E4C-7224-2654-62BB-3AE6373AFF6C}"/>
              </a:ext>
            </a:extLst>
          </p:cNvPr>
          <p:cNvGrpSpPr/>
          <p:nvPr/>
        </p:nvGrpSpPr>
        <p:grpSpPr>
          <a:xfrm>
            <a:off x="4012816" y="6465356"/>
            <a:ext cx="2280205" cy="279144"/>
            <a:chOff x="2391002" y="6348371"/>
            <a:chExt cx="1880367" cy="3516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23AE4E-D34A-2CBC-82AF-71EC1EA9FF8D}"/>
                </a:ext>
              </a:extLst>
            </p:cNvPr>
            <p:cNvSpPr txBox="1"/>
            <p:nvPr/>
          </p:nvSpPr>
          <p:spPr>
            <a:xfrm>
              <a:off x="2505302" y="6361438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10" name="직사각형 9">
              <a:hlinkClick r:id="rId5"/>
              <a:extLst>
                <a:ext uri="{FF2B5EF4-FFF2-40B4-BE49-F238E27FC236}">
                  <a16:creationId xmlns:a16="http://schemas.microsoft.com/office/drawing/2014/main" id="{24670965-D611-45AC-94DD-D47DA76C332D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465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9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30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03B554FF-A42B-DE9C-EED4-12895094451A}"/>
              </a:ext>
            </a:extLst>
          </p:cNvPr>
          <p:cNvSpPr/>
          <p:nvPr/>
        </p:nvSpPr>
        <p:spPr>
          <a:xfrm>
            <a:off x="872305" y="1084660"/>
            <a:ext cx="400664" cy="305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04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87E582-200B-42E6-F337-6EB79328544A}"/>
              </a:ext>
            </a:extLst>
          </p:cNvPr>
          <p:cNvSpPr/>
          <p:nvPr/>
        </p:nvSpPr>
        <p:spPr>
          <a:xfrm>
            <a:off x="8635117" y="6337471"/>
            <a:ext cx="638246" cy="166977"/>
          </a:xfrm>
          <a:prstGeom prst="rect">
            <a:avLst/>
          </a:prstGeom>
          <a:solidFill>
            <a:srgbClr val="4D5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6297F0-B473-2FD4-F735-C4CC00BEC1EE}"/>
              </a:ext>
            </a:extLst>
          </p:cNvPr>
          <p:cNvSpPr txBox="1"/>
          <p:nvPr/>
        </p:nvSpPr>
        <p:spPr>
          <a:xfrm>
            <a:off x="1486942" y="318825"/>
            <a:ext cx="163509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CODE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AE5C26-DEF6-5778-70D6-6ADBC601FA7A}"/>
              </a:ext>
            </a:extLst>
          </p:cNvPr>
          <p:cNvSpPr txBox="1"/>
          <p:nvPr/>
        </p:nvSpPr>
        <p:spPr>
          <a:xfrm>
            <a:off x="9072461" y="6611779"/>
            <a:ext cx="8335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19</a:t>
            </a:r>
            <a:endParaRPr lang="en-US" altLang="ko-KR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A7E316-5631-51F7-71F8-98E89BA2A6AD}"/>
              </a:ext>
            </a:extLst>
          </p:cNvPr>
          <p:cNvSpPr/>
          <p:nvPr/>
        </p:nvSpPr>
        <p:spPr>
          <a:xfrm>
            <a:off x="841574" y="1121580"/>
            <a:ext cx="400664" cy="305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05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9C5001A-F8B5-4205-0A58-7E8A30CE0EA7}"/>
              </a:ext>
            </a:extLst>
          </p:cNvPr>
          <p:cNvGrpSpPr/>
          <p:nvPr/>
        </p:nvGrpSpPr>
        <p:grpSpPr>
          <a:xfrm>
            <a:off x="5906695" y="1720811"/>
            <a:ext cx="3054216" cy="2893833"/>
            <a:chOff x="1807443" y="957088"/>
            <a:chExt cx="3634911" cy="307784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F90B713-8F3B-A21A-2BF5-6710FA9ACB62}"/>
                </a:ext>
              </a:extLst>
            </p:cNvPr>
            <p:cNvGrpSpPr/>
            <p:nvPr/>
          </p:nvGrpSpPr>
          <p:grpSpPr>
            <a:xfrm>
              <a:off x="1807443" y="957088"/>
              <a:ext cx="3632004" cy="3077848"/>
              <a:chOff x="1807443" y="957088"/>
              <a:chExt cx="3632004" cy="30778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C917DFF-E995-0D6B-34FD-E5D37C54ACDB}"/>
                  </a:ext>
                </a:extLst>
              </p:cNvPr>
              <p:cNvGrpSpPr/>
              <p:nvPr/>
            </p:nvGrpSpPr>
            <p:grpSpPr>
              <a:xfrm>
                <a:off x="1807443" y="957088"/>
                <a:ext cx="3632004" cy="3077848"/>
                <a:chOff x="4632112" y="1000840"/>
                <a:chExt cx="5080632" cy="3557733"/>
              </a:xfrm>
            </p:grpSpPr>
            <p:sp>
              <p:nvSpPr>
                <p:cNvPr id="12" name="사각형: 둥근 모서리 6">
                  <a:extLst>
                    <a:ext uri="{FF2B5EF4-FFF2-40B4-BE49-F238E27FC236}">
                      <a16:creationId xmlns:a16="http://schemas.microsoft.com/office/drawing/2014/main" id="{01993107-2714-9429-6C41-346A057F8D54}"/>
                    </a:ext>
                  </a:extLst>
                </p:cNvPr>
                <p:cNvSpPr/>
                <p:nvPr/>
              </p:nvSpPr>
              <p:spPr>
                <a:xfrm>
                  <a:off x="4632113" y="1014849"/>
                  <a:ext cx="5080631" cy="3543724"/>
                </a:xfrm>
                <a:prstGeom prst="roundRect">
                  <a:avLst>
                    <a:gd name="adj" fmla="val 4911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889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 algn="ctr">
                    <a:defRPr/>
                  </a:pPr>
                  <a:endParaRPr lang="en-US" altLang="ko-KR" sz="3600" kern="0">
                    <a:ln w="22225">
                      <a:solidFill>
                        <a:srgbClr val="44546A">
                          <a:lumMod val="75000"/>
                        </a:srgbClr>
                      </a:solidFill>
                    </a:ln>
                    <a:solidFill>
                      <a:srgbClr val="FF7C80"/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  <p:sp>
              <p:nvSpPr>
                <p:cNvPr id="13" name="사각형: 둥근 위쪽 모서리 5">
                  <a:extLst>
                    <a:ext uri="{FF2B5EF4-FFF2-40B4-BE49-F238E27FC236}">
                      <a16:creationId xmlns:a16="http://schemas.microsoft.com/office/drawing/2014/main" id="{FF85FB23-44F7-75C0-4C8B-93BE1C21AA0A}"/>
                    </a:ext>
                  </a:extLst>
                </p:cNvPr>
                <p:cNvSpPr/>
                <p:nvPr/>
              </p:nvSpPr>
              <p:spPr>
                <a:xfrm>
                  <a:off x="4632112" y="1000840"/>
                  <a:ext cx="5080631" cy="572653"/>
                </a:xfrm>
                <a:prstGeom prst="round2SameRect">
                  <a:avLst>
                    <a:gd name="adj1" fmla="val 27778"/>
                    <a:gd name="adj2" fmla="val 0"/>
                  </a:avLst>
                </a:prstGeom>
                <a:pattFill prst="smGrid">
                  <a:fgClr>
                    <a:srgbClr val="F5B1CE"/>
                  </a:fgClr>
                  <a:bgClr>
                    <a:srgbClr val="F7C1D8"/>
                  </a:bgClr>
                </a:patt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66700"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7DF39-7C44-2C73-0E60-46D30B701D53}"/>
                  </a:ext>
                </a:extLst>
              </p:cNvPr>
              <p:cNvSpPr txBox="1"/>
              <p:nvPr/>
            </p:nvSpPr>
            <p:spPr>
              <a:xfrm>
                <a:off x="2045031" y="1029180"/>
                <a:ext cx="3179922" cy="3437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500" b="1">
                    <a:latin typeface="NanumBarunGothicOTF"/>
                    <a:ea typeface="NanumBarunGothicOTF"/>
                    <a:cs typeface="Arial"/>
                  </a:rPr>
                  <a:t>Select 요소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36C738-5D3B-C856-1FEC-88E91F088108}"/>
                </a:ext>
              </a:extLst>
            </p:cNvPr>
            <p:cNvSpPr txBox="1"/>
            <p:nvPr/>
          </p:nvSpPr>
          <p:spPr>
            <a:xfrm>
              <a:off x="1896324" y="1486115"/>
              <a:ext cx="3546030" cy="109907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400">
                  <a:latin typeface="NanumBarunGothicOTF"/>
                  <a:ea typeface="NanumBarunGothicOTF"/>
                  <a:cs typeface="Arial"/>
                </a:rPr>
                <a:t>암 </a:t>
              </a:r>
              <a:r>
                <a:rPr lang="en-US" sz="1400" err="1">
                  <a:latin typeface="NanumBarunGothicOTF"/>
                  <a:ea typeface="NanumBarunGothicOTF"/>
                  <a:cs typeface="Arial"/>
                </a:rPr>
                <a:t>종류를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 </a:t>
              </a:r>
              <a:r>
                <a:rPr lang="en-US" sz="1400" err="1">
                  <a:latin typeface="NanumBarunGothicOTF"/>
                  <a:ea typeface="NanumBarunGothicOTF"/>
                  <a:cs typeface="Arial"/>
                </a:rPr>
                <a:t>선택할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 수 </a:t>
              </a:r>
              <a:r>
                <a:rPr lang="en-US" sz="1400" err="1">
                  <a:latin typeface="NanumBarunGothicOTF"/>
                  <a:ea typeface="NanumBarunGothicOTF"/>
                  <a:cs typeface="Arial"/>
                </a:rPr>
                <a:t>있는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 select </a:t>
              </a:r>
              <a:r>
                <a:rPr lang="en-US" sz="1400" err="1">
                  <a:latin typeface="NanumBarunGothicOTF"/>
                  <a:ea typeface="NanumBarunGothicOTF"/>
                  <a:cs typeface="Arial"/>
                </a:rPr>
                <a:t>요소에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 암 </a:t>
              </a:r>
              <a:r>
                <a:rPr lang="en-US" sz="1400" err="1">
                  <a:latin typeface="NanumBarunGothicOTF"/>
                  <a:ea typeface="NanumBarunGothicOTF"/>
                  <a:cs typeface="Arial"/>
                </a:rPr>
                <a:t>종류를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 </a:t>
              </a:r>
              <a:r>
                <a:rPr lang="en-US" sz="1400" err="1">
                  <a:latin typeface="NanumBarunGothicOTF"/>
                  <a:ea typeface="NanumBarunGothicOTF"/>
                  <a:cs typeface="Arial"/>
                </a:rPr>
                <a:t>추가하고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, </a:t>
              </a:r>
              <a:r>
                <a:rPr lang="en-US" sz="1400" err="1">
                  <a:latin typeface="NanumBarunGothicOTF"/>
                  <a:ea typeface="NanumBarunGothicOTF"/>
                  <a:cs typeface="Arial"/>
                </a:rPr>
                <a:t>선택된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 암 </a:t>
              </a:r>
              <a:r>
                <a:rPr lang="en-US" sz="1400" err="1">
                  <a:latin typeface="NanumBarunGothicOTF"/>
                  <a:ea typeface="NanumBarunGothicOTF"/>
                  <a:cs typeface="Arial"/>
                </a:rPr>
                <a:t>종류에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 </a:t>
              </a:r>
              <a:r>
                <a:rPr lang="en-US" sz="1400" err="1">
                  <a:latin typeface="NanumBarunGothicOTF"/>
                  <a:ea typeface="NanumBarunGothicOTF"/>
                  <a:cs typeface="Arial"/>
                </a:rPr>
                <a:t>따라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 </a:t>
              </a:r>
              <a:r>
                <a:rPr lang="en-US" sz="1400" err="1">
                  <a:latin typeface="NanumBarunGothicOTF"/>
                  <a:ea typeface="NanumBarunGothicOTF"/>
                  <a:cs typeface="Arial"/>
                </a:rPr>
                <a:t>데이터를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 </a:t>
              </a:r>
              <a:r>
                <a:rPr lang="en-US" sz="1400" err="1">
                  <a:latin typeface="NanumBarunGothicOTF"/>
                  <a:ea typeface="NanumBarunGothicOTF"/>
                  <a:cs typeface="Arial"/>
                </a:rPr>
                <a:t>변경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 및 </a:t>
              </a:r>
              <a:r>
                <a:rPr lang="ko-KR" altLang="en-US" sz="1400">
                  <a:latin typeface="NanumBarunGothicOTF"/>
                  <a:ea typeface="NanumBarunGothicOTF"/>
                  <a:cs typeface="Arial"/>
                </a:rPr>
                <a:t>표시합니다</a:t>
              </a:r>
              <a:r>
                <a:rPr lang="en-US" sz="1400">
                  <a:latin typeface="NanumBarunGothicOTF"/>
                  <a:ea typeface="NanumBarunGothicOTF"/>
                  <a:cs typeface="Arial"/>
                </a:rPr>
                <a:t>.</a:t>
              </a:r>
              <a:endParaRPr lang="ko-KR" altLang="en-US" err="1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E408353-4DAC-2504-C316-CEA79DBB508B}"/>
              </a:ext>
            </a:extLst>
          </p:cNvPr>
          <p:cNvGrpSpPr/>
          <p:nvPr/>
        </p:nvGrpSpPr>
        <p:grpSpPr>
          <a:xfrm>
            <a:off x="694253" y="1042295"/>
            <a:ext cx="1957138" cy="525841"/>
            <a:chOff x="1576110" y="2073231"/>
            <a:chExt cx="1492639" cy="525841"/>
          </a:xfrm>
          <a:gradFill>
            <a:gsLst>
              <a:gs pos="0">
                <a:srgbClr val="FF6600"/>
              </a:gs>
              <a:gs pos="100000">
                <a:srgbClr val="D60093"/>
              </a:gs>
            </a:gsLst>
            <a:lin ang="2700000" scaled="1"/>
          </a:gradFill>
        </p:grpSpPr>
        <p:sp>
          <p:nvSpPr>
            <p:cNvPr id="43" name="달 42">
              <a:extLst>
                <a:ext uri="{FF2B5EF4-FFF2-40B4-BE49-F238E27FC236}">
                  <a16:creationId xmlns:a16="http://schemas.microsoft.com/office/drawing/2014/main" id="{478DB65E-BCBA-FE1B-BBD9-6B654E352C30}"/>
                </a:ext>
              </a:extLst>
            </p:cNvPr>
            <p:cNvSpPr/>
            <p:nvPr/>
          </p:nvSpPr>
          <p:spPr>
            <a:xfrm rot="1764890">
              <a:off x="2071077" y="2107067"/>
              <a:ext cx="353658" cy="492005"/>
            </a:xfrm>
            <a:prstGeom prst="moon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44" name="사각형: 둥근 모서리 11">
              <a:extLst>
                <a:ext uri="{FF2B5EF4-FFF2-40B4-BE49-F238E27FC236}">
                  <a16:creationId xmlns:a16="http://schemas.microsoft.com/office/drawing/2014/main" id="{9CAC4E88-4775-E829-8822-C7E31404F055}"/>
                </a:ext>
              </a:extLst>
            </p:cNvPr>
            <p:cNvSpPr/>
            <p:nvPr/>
          </p:nvSpPr>
          <p:spPr>
            <a:xfrm>
              <a:off x="1576110" y="2073231"/>
              <a:ext cx="1492639" cy="396030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marL="88900" algn="ctr">
                <a:defRPr/>
              </a:pPr>
              <a:r>
                <a:rPr lang="ko-KR" altLang="en-US" sz="1200" err="1">
                  <a:solidFill>
                    <a:prstClr val="white"/>
                  </a:solidFill>
                  <a:latin typeface="NanumBarunGothicOTF"/>
                  <a:ea typeface="NanumBarunGothicOTF"/>
                </a:rPr>
                <a:t>Select</a:t>
              </a:r>
              <a:r>
                <a:rPr lang="ko-KR" altLang="en-US" sz="1200">
                  <a:solidFill>
                    <a:prstClr val="white"/>
                  </a:solidFill>
                  <a:latin typeface="NanumBarunGothicOTF"/>
                  <a:ea typeface="NanumBarunGothicOTF"/>
                </a:rPr>
                <a:t> 요소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9A777568-54DA-739D-07D8-CE565CEB777C}"/>
              </a:ext>
            </a:extLst>
          </p:cNvPr>
          <p:cNvSpPr/>
          <p:nvPr/>
        </p:nvSpPr>
        <p:spPr>
          <a:xfrm>
            <a:off x="782029" y="1085085"/>
            <a:ext cx="400664" cy="305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NanumBarunGothicOTF"/>
              <a:ea typeface="NanumBarunGothicOTF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419C3B-6E78-279E-0C18-9CBD95E8F7C1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9DC50A-5C1C-E3F5-EA14-E93A7A6CC48F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2" name="직사각형 21">
              <a:hlinkClick r:id="rId3"/>
              <a:extLst>
                <a:ext uri="{FF2B5EF4-FFF2-40B4-BE49-F238E27FC236}">
                  <a16:creationId xmlns:a16="http://schemas.microsoft.com/office/drawing/2014/main" id="{2A288D47-97E7-F92A-20BF-26C65AE5B31E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54" y="1701766"/>
            <a:ext cx="4680732" cy="394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BC9B29-AE24-5EAC-3C05-D907E4D2DCB3}"/>
              </a:ext>
            </a:extLst>
          </p:cNvPr>
          <p:cNvSpPr/>
          <p:nvPr/>
        </p:nvSpPr>
        <p:spPr>
          <a:xfrm>
            <a:off x="8633586" y="523919"/>
            <a:ext cx="231355" cy="63159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64C9528-4A44-5C10-4274-9790D241D3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464323" y="505805"/>
            <a:ext cx="1838467" cy="622224"/>
            <a:chOff x="1306116" y="582327"/>
            <a:chExt cx="2111229" cy="540000"/>
          </a:xfrm>
          <a:solidFill>
            <a:schemeClr val="bg1">
              <a:lumMod val="85000"/>
            </a:schemeClr>
          </a:solidFill>
        </p:grpSpPr>
        <p:sp>
          <p:nvSpPr>
            <p:cNvPr id="48" name="직각 삼각형[R] 47">
              <a:extLst>
                <a:ext uri="{FF2B5EF4-FFF2-40B4-BE49-F238E27FC236}">
                  <a16:creationId xmlns:a16="http://schemas.microsoft.com/office/drawing/2014/main" id="{32181E08-B1C4-AF2E-4D24-BFE13511D9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09690" y="582327"/>
              <a:ext cx="507655" cy="540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22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49" name="한쪽 모서리가 둥근 사각형 48">
              <a:extLst>
                <a:ext uri="{FF2B5EF4-FFF2-40B4-BE49-F238E27FC236}">
                  <a16:creationId xmlns:a16="http://schemas.microsoft.com/office/drawing/2014/main" id="{E6D93BA1-6C62-B5D1-4DD8-5230BECF00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1306116" y="582327"/>
              <a:ext cx="1603574" cy="540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D3D614-8EC4-2484-843C-E590A1C9E397}"/>
              </a:ext>
            </a:extLst>
          </p:cNvPr>
          <p:cNvSpPr/>
          <p:nvPr/>
        </p:nvSpPr>
        <p:spPr>
          <a:xfrm flipH="1">
            <a:off x="6891809" y="486105"/>
            <a:ext cx="162377" cy="61368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013E54A-61D7-AB0A-2F4F-BDFD424D08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51104" y="492944"/>
            <a:ext cx="1838467" cy="622224"/>
            <a:chOff x="1306116" y="582327"/>
            <a:chExt cx="2111229" cy="540000"/>
          </a:xfrm>
          <a:solidFill>
            <a:schemeClr val="bg1">
              <a:lumMod val="85000"/>
            </a:schemeClr>
          </a:solidFill>
        </p:grpSpPr>
        <p:sp>
          <p:nvSpPr>
            <p:cNvPr id="50" name="직각 삼각형[R] 49">
              <a:extLst>
                <a:ext uri="{FF2B5EF4-FFF2-40B4-BE49-F238E27FC236}">
                  <a16:creationId xmlns:a16="http://schemas.microsoft.com/office/drawing/2014/main" id="{73E6B701-5EA5-6350-ED4F-0A978442FD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09690" y="582327"/>
              <a:ext cx="507655" cy="540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22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51" name="한쪽 모서리가 둥근 사각형 50">
              <a:extLst>
                <a:ext uri="{FF2B5EF4-FFF2-40B4-BE49-F238E27FC236}">
                  <a16:creationId xmlns:a16="http://schemas.microsoft.com/office/drawing/2014/main" id="{6B4B3B42-8F75-42EE-3BD9-171F0825F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1306116" y="582327"/>
              <a:ext cx="1603574" cy="540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392CC80-4FAD-E849-5587-F5394717C1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60973" y="487660"/>
            <a:ext cx="1838467" cy="622224"/>
            <a:chOff x="1306116" y="590953"/>
            <a:chExt cx="2111229" cy="540000"/>
          </a:xfrm>
          <a:solidFill>
            <a:schemeClr val="bg1">
              <a:lumMod val="85000"/>
            </a:schemeClr>
          </a:solidFill>
        </p:grpSpPr>
        <p:sp>
          <p:nvSpPr>
            <p:cNvPr id="44" name="직각 삼각형[R] 43">
              <a:extLst>
                <a:ext uri="{FF2B5EF4-FFF2-40B4-BE49-F238E27FC236}">
                  <a16:creationId xmlns:a16="http://schemas.microsoft.com/office/drawing/2014/main" id="{50A0286C-4F8B-773B-105D-BAFB2F7A65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09690" y="590953"/>
              <a:ext cx="507655" cy="540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22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45" name="한쪽 모서리가 둥근 사각형 44">
              <a:extLst>
                <a:ext uri="{FF2B5EF4-FFF2-40B4-BE49-F238E27FC236}">
                  <a16:creationId xmlns:a16="http://schemas.microsoft.com/office/drawing/2014/main" id="{866200DD-371A-EA61-5DCE-95A1D8E7A5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1306116" y="590953"/>
              <a:ext cx="1603574" cy="540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47" name="한쪽 모서리가 둥근 사각형 46">
            <a:extLst>
              <a:ext uri="{FF2B5EF4-FFF2-40B4-BE49-F238E27FC236}">
                <a16:creationId xmlns:a16="http://schemas.microsoft.com/office/drawing/2014/main" id="{3103265D-B052-10AA-1978-2963B23DF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2063252" y="482718"/>
            <a:ext cx="1396399" cy="622224"/>
          </a:xfrm>
          <a:prstGeom prst="round1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6" name="직각 삼각형[R] 45">
            <a:extLst>
              <a:ext uri="{FF2B5EF4-FFF2-40B4-BE49-F238E27FC236}">
                <a16:creationId xmlns:a16="http://schemas.microsoft.com/office/drawing/2014/main" id="{E36DE113-28EE-BB08-BB61-9DC41BEBB6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59651" y="482718"/>
            <a:ext cx="442068" cy="622224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2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9656747-B57D-BF66-0170-0C4920B9E44B}"/>
              </a:ext>
            </a:extLst>
          </p:cNvPr>
          <p:cNvSpPr/>
          <p:nvPr/>
        </p:nvSpPr>
        <p:spPr>
          <a:xfrm>
            <a:off x="191236" y="920812"/>
            <a:ext cx="9541969" cy="5261930"/>
          </a:xfrm>
          <a:prstGeom prst="roundRect">
            <a:avLst>
              <a:gd name="adj" fmla="val 4955"/>
            </a:avLst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126" b="1">
                <a:latin typeface="Montserrat" pitchFamily="2" charset="0"/>
                <a:ea typeface="NanumBarunGothicOTF" panose="02020603020101020101" pitchFamily="18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425FFB-AE4A-15BB-71B7-9D6DE5CC19D0}"/>
              </a:ext>
            </a:extLst>
          </p:cNvPr>
          <p:cNvSpPr/>
          <p:nvPr/>
        </p:nvSpPr>
        <p:spPr>
          <a:xfrm>
            <a:off x="8720177" y="6351436"/>
            <a:ext cx="638246" cy="166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F78835-45A7-8364-C034-B659ECECB2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2984" y="482718"/>
            <a:ext cx="1984300" cy="868913"/>
            <a:chOff x="1124739" y="582327"/>
            <a:chExt cx="2278699" cy="754090"/>
          </a:xfrm>
        </p:grpSpPr>
        <p:sp>
          <p:nvSpPr>
            <p:cNvPr id="42" name="직각 삼각형[R] 41">
              <a:extLst>
                <a:ext uri="{FF2B5EF4-FFF2-40B4-BE49-F238E27FC236}">
                  <a16:creationId xmlns:a16="http://schemas.microsoft.com/office/drawing/2014/main" id="{77298A8F-3B5E-E3FA-C20C-7E34A673C7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95783" y="582327"/>
              <a:ext cx="507655" cy="540000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22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43" name="한쪽 모서리가 둥근 사각형 42">
              <a:extLst>
                <a:ext uri="{FF2B5EF4-FFF2-40B4-BE49-F238E27FC236}">
                  <a16:creationId xmlns:a16="http://schemas.microsoft.com/office/drawing/2014/main" id="{FFEA5628-F739-0E94-6E64-26C886F112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1124739" y="582327"/>
              <a:ext cx="1784951" cy="754090"/>
            </a:xfrm>
            <a:prstGeom prst="round1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4000"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 panose="020F0502020204030203" pitchFamily="34" charset="0"/>
              </a:endParaRPr>
            </a:p>
          </p:txBody>
        </p:sp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0581C2CB-BBC5-C881-4A80-E42FE35E4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469" y="1478735"/>
            <a:ext cx="917349" cy="81542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32AD24B-092B-5263-D8F6-F93794F11E3F}"/>
              </a:ext>
            </a:extLst>
          </p:cNvPr>
          <p:cNvSpPr txBox="1"/>
          <p:nvPr/>
        </p:nvSpPr>
        <p:spPr>
          <a:xfrm>
            <a:off x="1611624" y="1609446"/>
            <a:ext cx="12665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>
                <a:solidFill>
                  <a:schemeClr val="bg1">
                    <a:lumMod val="9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  <a:cs typeface="Lato" panose="020F0502020204030203" pitchFamily="34" charset="0"/>
              </a:rPr>
              <a:t>index</a:t>
            </a:r>
            <a:endParaRPr lang="ko-KR" altLang="en-US" sz="30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EFD83-39B6-8C12-C20A-B3B67284FC91}"/>
              </a:ext>
            </a:extLst>
          </p:cNvPr>
          <p:cNvSpPr txBox="1"/>
          <p:nvPr/>
        </p:nvSpPr>
        <p:spPr>
          <a:xfrm>
            <a:off x="9184278" y="6611779"/>
            <a:ext cx="7217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 pitchFamily="2" charset="0"/>
                <a:ea typeface="NanumBarunGothicOTF" panose="02020603020101020101" pitchFamily="18" charset="-127"/>
              </a:rPr>
              <a:t>PAGE </a:t>
            </a:r>
            <a:r>
              <a:rPr lang="en-US" altLang="ko-KR" sz="1000" b="1">
                <a:latin typeface="Montserrat" pitchFamily="2" charset="0"/>
                <a:ea typeface="NanumBarunGothicOTF" panose="02020603020101020101" pitchFamily="18" charset="-127"/>
              </a:rPr>
              <a:t>2</a:t>
            </a:r>
            <a:endParaRPr lang="ko-KR" altLang="en-US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7C772-C932-85F3-66D2-EA085193408C}"/>
              </a:ext>
            </a:extLst>
          </p:cNvPr>
          <p:cNvSpPr txBox="1"/>
          <p:nvPr/>
        </p:nvSpPr>
        <p:spPr>
          <a:xfrm>
            <a:off x="3362394" y="2142604"/>
            <a:ext cx="2849050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000" b="1" dirty="0">
                <a:solidFill>
                  <a:schemeClr val="bg1">
                    <a:lumMod val="50000"/>
                  </a:schemeClr>
                </a:solidFill>
                <a:latin typeface="NanumBarunGothicOTF"/>
                <a:ea typeface="NanumBarunGothicOTF"/>
                <a:cs typeface="Lato"/>
              </a:rPr>
              <a:t>1. PROJECT PLAN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NanumBarunGothicOTF"/>
              <a:ea typeface="NanumBarunGothicOTF"/>
              <a:cs typeface="Lato"/>
            </a:endParaRP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  <a:cs typeface="Lato" panose="020F0502020204030203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2.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DESIGN</a:t>
            </a:r>
          </a:p>
          <a:p>
            <a:endParaRPr lang="en-US" sz="2000" b="1" dirty="0">
              <a:solidFill>
                <a:schemeClr val="bg1">
                  <a:lumMod val="50000"/>
                </a:schemeClr>
              </a:solidFill>
              <a:cs typeface="Arial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3.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SCHEMA</a:t>
            </a:r>
          </a:p>
          <a:p>
            <a:endParaRPr lang="en-US" sz="2000" b="1" dirty="0">
              <a:solidFill>
                <a:schemeClr val="bg1">
                  <a:lumMod val="50000"/>
                </a:schemeClr>
              </a:solidFill>
              <a:cs typeface="Arial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4. </a:t>
            </a:r>
            <a:r>
              <a:rPr lang="en-US" sz="8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PAGE STRUCTURE</a:t>
            </a:r>
            <a:endParaRPr lang="en-US" sz="750" b="1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50000"/>
                </a:schemeClr>
              </a:solidFill>
              <a:cs typeface="Arial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5. CODE &amp; TOOLS</a:t>
            </a:r>
            <a:endParaRPr lang="en-US" sz="75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50000"/>
                </a:schemeClr>
              </a:solidFill>
              <a:cs typeface="Arial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6. REVIEW</a:t>
            </a:r>
            <a:endParaRPr lang="en-US" sz="750" b="1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F7A9E0-DE86-A24B-6DA9-58FF8B5C5492}"/>
              </a:ext>
            </a:extLst>
          </p:cNvPr>
          <p:cNvGrpSpPr/>
          <p:nvPr/>
        </p:nvGrpSpPr>
        <p:grpSpPr>
          <a:xfrm>
            <a:off x="4012816" y="6465364"/>
            <a:ext cx="2280205" cy="269525"/>
            <a:chOff x="2391002" y="6348371"/>
            <a:chExt cx="1880367" cy="3395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ACDA28-20C2-E351-5541-F0DD8586BC05}"/>
                </a:ext>
              </a:extLst>
            </p:cNvPr>
            <p:cNvSpPr txBox="1"/>
            <p:nvPr/>
          </p:nvSpPr>
          <p:spPr>
            <a:xfrm>
              <a:off x="2505302" y="6348846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9" name="직사각형 8">
              <a:hlinkClick r:id="rId5"/>
              <a:extLst>
                <a:ext uri="{FF2B5EF4-FFF2-40B4-BE49-F238E27FC236}">
                  <a16:creationId xmlns:a16="http://schemas.microsoft.com/office/drawing/2014/main" id="{2FEF8B42-9234-FEC2-3C03-1A2F549735E5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93EF144-A8F8-8726-ABA8-0F244CDADDFC}"/>
              </a:ext>
            </a:extLst>
          </p:cNvPr>
          <p:cNvSpPr txBox="1"/>
          <p:nvPr/>
        </p:nvSpPr>
        <p:spPr>
          <a:xfrm>
            <a:off x="7192335" y="2141568"/>
            <a:ext cx="1196225" cy="34778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chemeClr val="bg1">
                    <a:lumMod val="50000"/>
                  </a:schemeClr>
                </a:solidFill>
                <a:latin typeface="NanumBarunGothicOTF"/>
                <a:ea typeface="NanumBarunGothicOTF"/>
                <a:cs typeface="Lato"/>
              </a:rPr>
              <a:t>4 – 7p</a:t>
            </a:r>
            <a:endParaRPr lang="ko-KR" altLang="en-US" sz="750" b="1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  <a:cs typeface="Lato" panose="020F0502020204030203" pitchFamily="34" charset="0"/>
            </a:endParaRPr>
          </a:p>
          <a:p>
            <a:pPr algn="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9 – 11p</a:t>
            </a:r>
          </a:p>
          <a:p>
            <a:pPr algn="r"/>
            <a:endParaRPr lang="en-US" sz="2000" b="1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pPr algn="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13 – 14p</a:t>
            </a:r>
          </a:p>
          <a:p>
            <a:pPr algn="r"/>
            <a:endParaRPr lang="en-US" sz="2000" b="1" dirty="0">
              <a:solidFill>
                <a:schemeClr val="bg1">
                  <a:lumMod val="50000"/>
                </a:schemeClr>
              </a:solidFill>
              <a:latin typeface="Arial"/>
              <a:ea typeface="NanumBarunGothicOTF" panose="02020603020101020101" pitchFamily="18" charset="-127"/>
              <a:cs typeface="Arial"/>
            </a:endParaRPr>
          </a:p>
          <a:p>
            <a:pPr algn="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16 – 17p</a:t>
            </a:r>
          </a:p>
          <a:p>
            <a:pPr algn="r"/>
            <a:endParaRPr lang="en-US" sz="2000" b="1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pPr algn="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19 – 28p</a:t>
            </a:r>
          </a:p>
          <a:p>
            <a:pPr algn="r"/>
            <a:endParaRPr lang="en-US" sz="2000" b="1" dirty="0">
              <a:solidFill>
                <a:schemeClr val="bg1">
                  <a:lumMod val="50000"/>
                </a:schemeClr>
              </a:solidFill>
              <a:latin typeface="Arial"/>
              <a:ea typeface="NanumBarunGothicOTF" panose="02020603020101020101" pitchFamily="18" charset="-127"/>
              <a:cs typeface="Arial"/>
            </a:endParaRPr>
          </a:p>
          <a:p>
            <a:pPr algn="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30 - 34p</a:t>
            </a:r>
          </a:p>
        </p:txBody>
      </p:sp>
    </p:spTree>
    <p:extLst>
      <p:ext uri="{BB962C8B-B14F-4D97-AF65-F5344CB8AC3E}">
        <p14:creationId xmlns:p14="http://schemas.microsoft.com/office/powerpoint/2010/main" val="27971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6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7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E408353-4DAC-2504-C316-CEA79DBB508B}"/>
              </a:ext>
            </a:extLst>
          </p:cNvPr>
          <p:cNvGrpSpPr/>
          <p:nvPr/>
        </p:nvGrpSpPr>
        <p:grpSpPr>
          <a:xfrm>
            <a:off x="686440" y="1034163"/>
            <a:ext cx="1957138" cy="525841"/>
            <a:chOff x="1576110" y="2073231"/>
            <a:chExt cx="1492639" cy="525841"/>
          </a:xfrm>
          <a:gradFill>
            <a:gsLst>
              <a:gs pos="0">
                <a:srgbClr val="FF6600"/>
              </a:gs>
              <a:gs pos="100000">
                <a:srgbClr val="D60093"/>
              </a:gs>
            </a:gsLst>
            <a:lin ang="2700000" scaled="1"/>
          </a:gradFill>
        </p:grpSpPr>
        <p:sp>
          <p:nvSpPr>
            <p:cNvPr id="43" name="달 42">
              <a:extLst>
                <a:ext uri="{FF2B5EF4-FFF2-40B4-BE49-F238E27FC236}">
                  <a16:creationId xmlns:a16="http://schemas.microsoft.com/office/drawing/2014/main" id="{478DB65E-BCBA-FE1B-BBD9-6B654E352C30}"/>
                </a:ext>
              </a:extLst>
            </p:cNvPr>
            <p:cNvSpPr/>
            <p:nvPr/>
          </p:nvSpPr>
          <p:spPr>
            <a:xfrm rot="1764890">
              <a:off x="2071077" y="2107067"/>
              <a:ext cx="353658" cy="492005"/>
            </a:xfrm>
            <a:prstGeom prst="moon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44" name="사각형: 둥근 모서리 11">
              <a:extLst>
                <a:ext uri="{FF2B5EF4-FFF2-40B4-BE49-F238E27FC236}">
                  <a16:creationId xmlns:a16="http://schemas.microsoft.com/office/drawing/2014/main" id="{9CAC4E88-4775-E829-8822-C7E31404F055}"/>
                </a:ext>
              </a:extLst>
            </p:cNvPr>
            <p:cNvSpPr/>
            <p:nvPr/>
          </p:nvSpPr>
          <p:spPr>
            <a:xfrm>
              <a:off x="1576110" y="2073231"/>
              <a:ext cx="1492639" cy="396030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8900" algn="ctr">
                <a:defRPr/>
              </a:pPr>
              <a:r>
                <a:rPr lang="en-US" altLang="ko-KR" sz="12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Sass </a:t>
              </a:r>
              <a:r>
                <a:rPr lang="ko-KR" altLang="en-US" sz="12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작업 </a:t>
              </a:r>
              <a:r>
                <a:rPr lang="en-US" altLang="ko-KR" sz="12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200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F539EC20-D5F3-8CDF-C11A-6D74099F0AED}"/>
              </a:ext>
            </a:extLst>
          </p:cNvPr>
          <p:cNvSpPr/>
          <p:nvPr/>
        </p:nvSpPr>
        <p:spPr>
          <a:xfrm>
            <a:off x="797042" y="1071960"/>
            <a:ext cx="400664" cy="305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/>
                <a:ea typeface="NanumBarunGothicOTF"/>
              </a:rPr>
              <a:t>02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665FC0-84BC-5827-1018-025161DC6ED4}"/>
              </a:ext>
            </a:extLst>
          </p:cNvPr>
          <p:cNvSpPr/>
          <p:nvPr/>
        </p:nvSpPr>
        <p:spPr>
          <a:xfrm>
            <a:off x="8635117" y="6313087"/>
            <a:ext cx="638246" cy="166977"/>
          </a:xfrm>
          <a:prstGeom prst="rect">
            <a:avLst/>
          </a:prstGeom>
          <a:solidFill>
            <a:srgbClr val="4D5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64C4AE0-5692-07C0-DE71-99EE06BB38D0}"/>
              </a:ext>
            </a:extLst>
          </p:cNvPr>
          <p:cNvGrpSpPr/>
          <p:nvPr/>
        </p:nvGrpSpPr>
        <p:grpSpPr>
          <a:xfrm>
            <a:off x="5668126" y="1756419"/>
            <a:ext cx="3283507" cy="1822290"/>
            <a:chOff x="967557" y="2794326"/>
            <a:chExt cx="3646881" cy="252071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A07D5C7-7058-15A0-0C54-A61D76F2A2C2}"/>
                </a:ext>
              </a:extLst>
            </p:cNvPr>
            <p:cNvGrpSpPr/>
            <p:nvPr/>
          </p:nvGrpSpPr>
          <p:grpSpPr>
            <a:xfrm>
              <a:off x="967557" y="2794326"/>
              <a:ext cx="3646881" cy="2520719"/>
              <a:chOff x="967557" y="2794326"/>
              <a:chExt cx="3646881" cy="252071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D20A594-F727-AC0F-D594-A23F96896C94}"/>
                  </a:ext>
                </a:extLst>
              </p:cNvPr>
              <p:cNvGrpSpPr/>
              <p:nvPr/>
            </p:nvGrpSpPr>
            <p:grpSpPr>
              <a:xfrm>
                <a:off x="967557" y="2794326"/>
                <a:ext cx="3646881" cy="2520719"/>
                <a:chOff x="3457237" y="3124533"/>
                <a:chExt cx="5101443" cy="2913739"/>
              </a:xfrm>
            </p:grpSpPr>
            <p:sp>
              <p:nvSpPr>
                <p:cNvPr id="12" name="사각형: 둥근 모서리 6">
                  <a:extLst>
                    <a:ext uri="{FF2B5EF4-FFF2-40B4-BE49-F238E27FC236}">
                      <a16:creationId xmlns:a16="http://schemas.microsoft.com/office/drawing/2014/main" id="{C2F88356-3219-F302-2821-3FDD43C79A20}"/>
                    </a:ext>
                  </a:extLst>
                </p:cNvPr>
                <p:cNvSpPr/>
                <p:nvPr/>
              </p:nvSpPr>
              <p:spPr>
                <a:xfrm>
                  <a:off x="3457237" y="3158523"/>
                  <a:ext cx="5101443" cy="2879749"/>
                </a:xfrm>
                <a:prstGeom prst="roundRect">
                  <a:avLst>
                    <a:gd name="adj" fmla="val 4911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889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 algn="ctr">
                    <a:defRPr/>
                  </a:pPr>
                  <a:endParaRPr lang="en-US" altLang="ko-KR" sz="3600" kern="0">
                    <a:ln w="22225">
                      <a:solidFill>
                        <a:srgbClr val="44546A">
                          <a:lumMod val="75000"/>
                        </a:srgbClr>
                      </a:solidFill>
                    </a:ln>
                    <a:solidFill>
                      <a:srgbClr val="FF7C80"/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  <p:sp>
              <p:nvSpPr>
                <p:cNvPr id="13" name="사각형: 둥근 위쪽 모서리 5">
                  <a:extLst>
                    <a:ext uri="{FF2B5EF4-FFF2-40B4-BE49-F238E27FC236}">
                      <a16:creationId xmlns:a16="http://schemas.microsoft.com/office/drawing/2014/main" id="{FB66E23D-4464-E255-5019-21EC1334C50B}"/>
                    </a:ext>
                  </a:extLst>
                </p:cNvPr>
                <p:cNvSpPr/>
                <p:nvPr/>
              </p:nvSpPr>
              <p:spPr>
                <a:xfrm>
                  <a:off x="3457237" y="3124533"/>
                  <a:ext cx="5080632" cy="690744"/>
                </a:xfrm>
                <a:prstGeom prst="round2SameRect">
                  <a:avLst>
                    <a:gd name="adj1" fmla="val 27778"/>
                    <a:gd name="adj2" fmla="val 0"/>
                  </a:avLst>
                </a:prstGeom>
                <a:pattFill prst="smGrid">
                  <a:fgClr>
                    <a:srgbClr val="F5B1CE"/>
                  </a:fgClr>
                  <a:bgClr>
                    <a:srgbClr val="F7C1D8"/>
                  </a:bgClr>
                </a:patt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66700"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79DC04-ACD0-6877-F8D0-858A598FCDDE}"/>
                  </a:ext>
                </a:extLst>
              </p:cNvPr>
              <p:cNvSpPr txBox="1"/>
              <p:nvPr/>
            </p:nvSpPr>
            <p:spPr>
              <a:xfrm>
                <a:off x="1099368" y="2894852"/>
                <a:ext cx="3423764" cy="4470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1500" b="1" err="1">
                    <a:latin typeface="NanumBarunGothicOTF"/>
                    <a:ea typeface="NanumBarunGothicOTF"/>
                    <a:cs typeface="Arial"/>
                  </a:rPr>
                  <a:t>Sass</a:t>
                </a:r>
                <a:r>
                  <a:rPr lang="ko-KR" altLang="en-US" sz="1500" b="1">
                    <a:latin typeface="NanumBarunGothicOTF"/>
                    <a:ea typeface="NanumBarunGothicOTF"/>
                    <a:cs typeface="Arial"/>
                  </a:rPr>
                  <a:t> 사용 </a:t>
                </a:r>
                <a:endParaRPr lang="ko-KR" altLang="en-US" sz="1500" b="1">
                  <a:latin typeface="NanumBarunGothicOTF" panose="02020603020101020101" pitchFamily="18" charset="-127"/>
                  <a:ea typeface="NanumBarunGothicOTF" panose="02020603020101020101" pitchFamily="18" charset="-127"/>
                  <a:cs typeface="Arial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904249-22FF-7816-A8A3-A855CD4900EE}"/>
                </a:ext>
              </a:extLst>
            </p:cNvPr>
            <p:cNvSpPr txBox="1"/>
            <p:nvPr/>
          </p:nvSpPr>
          <p:spPr>
            <a:xfrm>
              <a:off x="1053531" y="3441252"/>
              <a:ext cx="3559219" cy="142897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Sass</a:t>
              </a:r>
              <a:r>
                <a:rPr lang="ko-KR" alt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를</a:t>
              </a:r>
              <a:r>
                <a:rPr 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 </a:t>
              </a:r>
              <a:r>
                <a:rPr lang="ko-KR" alt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사용하여</a:t>
              </a:r>
              <a:r>
                <a:rPr lang="en-US" altLang="ko-KR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 </a:t>
              </a:r>
              <a:r>
                <a:rPr lang="ko-KR" alt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부모 요소</a:t>
              </a:r>
              <a:r>
                <a:rPr 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 </a:t>
              </a:r>
              <a:r>
                <a:rPr lang="en-US" sz="1400" dirty="0" err="1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선택자의</a:t>
              </a:r>
              <a:r>
                <a:rPr 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 </a:t>
              </a:r>
              <a:r>
                <a:rPr lang="en-US" sz="1400" dirty="0" err="1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중괄호</a:t>
              </a:r>
              <a:r>
                <a:rPr 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 </a:t>
              </a:r>
              <a:r>
                <a:rPr lang="en-US" sz="1400" dirty="0" err="1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안에</a:t>
              </a:r>
              <a:r>
                <a:rPr 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 </a:t>
              </a:r>
              <a:r>
                <a:rPr lang="en-US" sz="1400" dirty="0" err="1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선택자를</a:t>
              </a:r>
              <a:r>
                <a:rPr 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 </a:t>
              </a:r>
              <a:r>
                <a:rPr lang="en-US" sz="1400" dirty="0" err="1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선언하고</a:t>
              </a:r>
              <a:r>
                <a:rPr 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 </a:t>
              </a:r>
              <a:r>
                <a:rPr lang="en-US" sz="1400" dirty="0" err="1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다시</a:t>
              </a:r>
              <a:r>
                <a:rPr 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 </a:t>
              </a:r>
              <a:r>
                <a:rPr lang="en-US" sz="1400" dirty="0" err="1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중괄호로</a:t>
              </a:r>
              <a:r>
                <a:rPr 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 </a:t>
              </a:r>
              <a:r>
                <a:rPr lang="ko-KR" alt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묶었다</a:t>
              </a:r>
              <a:r>
                <a:rPr lang="en-US" sz="1400" dirty="0">
                  <a:solidFill>
                    <a:srgbClr val="212529"/>
                  </a:solidFill>
                  <a:latin typeface="NanumBarunGothicOTF" panose="02020603020101020101" charset="-127"/>
                  <a:ea typeface="NanumBarunGothicOTF" panose="02020603020101020101" charset="-127"/>
                  <a:cs typeface="+mn-lt"/>
                </a:rPr>
                <a:t>.</a:t>
              </a:r>
              <a:endParaRPr lang="ko-KR" altLang="en-US" dirty="0">
                <a:latin typeface="NanumBarunGothicOTF" panose="02020603020101020101" charset="-127"/>
                <a:ea typeface="NanumBarunGothicOTF" panose="02020603020101020101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423DD30-E798-FACB-CDB9-F31AC08CBDAC}"/>
              </a:ext>
            </a:extLst>
          </p:cNvPr>
          <p:cNvSpPr txBox="1"/>
          <p:nvPr/>
        </p:nvSpPr>
        <p:spPr>
          <a:xfrm>
            <a:off x="9141753" y="6611779"/>
            <a:ext cx="764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20</a:t>
            </a:r>
            <a:endParaRPr lang="en-US" altLang="ko-KR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4CD49D-C6D0-C306-CB3A-D77867DC8216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F69E74-628A-7929-E0FF-3F2C6745E5A9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2" name="직사각형 21">
              <a:hlinkClick r:id="rId3"/>
              <a:extLst>
                <a:ext uri="{FF2B5EF4-FFF2-40B4-BE49-F238E27FC236}">
                  <a16:creationId xmlns:a16="http://schemas.microsoft.com/office/drawing/2014/main" id="{504E0234-0447-2964-ABE4-83C10B651F41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6297F0-B473-2FD4-F735-C4CC00BEC1EE}"/>
              </a:ext>
            </a:extLst>
          </p:cNvPr>
          <p:cNvSpPr txBox="1"/>
          <p:nvPr/>
        </p:nvSpPr>
        <p:spPr>
          <a:xfrm>
            <a:off x="1486942" y="318825"/>
            <a:ext cx="163509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CODE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0" y="1668132"/>
            <a:ext cx="4151778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6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7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8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948EB1-311A-DB8A-9213-9748A1DA0175}"/>
              </a:ext>
            </a:extLst>
          </p:cNvPr>
          <p:cNvGrpSpPr/>
          <p:nvPr/>
        </p:nvGrpSpPr>
        <p:grpSpPr>
          <a:xfrm>
            <a:off x="6388710" y="1811907"/>
            <a:ext cx="2888113" cy="2456228"/>
            <a:chOff x="1037934" y="1995458"/>
            <a:chExt cx="3632003" cy="255354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6D442C-0FEA-80A1-9D8E-5FF21E614B5A}"/>
                </a:ext>
              </a:extLst>
            </p:cNvPr>
            <p:cNvGrpSpPr/>
            <p:nvPr/>
          </p:nvGrpSpPr>
          <p:grpSpPr>
            <a:xfrm>
              <a:off x="1037934" y="1995458"/>
              <a:ext cx="3632003" cy="2553544"/>
              <a:chOff x="1037934" y="1995458"/>
              <a:chExt cx="3632003" cy="255354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3F6799-4A5E-956B-563B-EB82F3FF8D19}"/>
                  </a:ext>
                </a:extLst>
              </p:cNvPr>
              <p:cNvGrpSpPr/>
              <p:nvPr/>
            </p:nvGrpSpPr>
            <p:grpSpPr>
              <a:xfrm>
                <a:off x="1037934" y="1995458"/>
                <a:ext cx="3632003" cy="2553544"/>
                <a:chOff x="3555684" y="2201107"/>
                <a:chExt cx="5080631" cy="2951681"/>
              </a:xfrm>
            </p:grpSpPr>
            <p:sp>
              <p:nvSpPr>
                <p:cNvPr id="4" name="사각형: 둥근 모서리 6">
                  <a:extLst>
                    <a:ext uri="{FF2B5EF4-FFF2-40B4-BE49-F238E27FC236}">
                      <a16:creationId xmlns:a16="http://schemas.microsoft.com/office/drawing/2014/main" id="{7F34FF49-78A3-48B4-8D11-3A698902D5C7}"/>
                    </a:ext>
                  </a:extLst>
                </p:cNvPr>
                <p:cNvSpPr/>
                <p:nvPr/>
              </p:nvSpPr>
              <p:spPr>
                <a:xfrm>
                  <a:off x="3555684" y="2213841"/>
                  <a:ext cx="5080631" cy="2938947"/>
                </a:xfrm>
                <a:prstGeom prst="roundRect">
                  <a:avLst>
                    <a:gd name="adj" fmla="val 4911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889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 algn="ctr">
                    <a:defRPr/>
                  </a:pPr>
                  <a:endParaRPr lang="en-US" altLang="ko-KR" sz="3600" kern="0">
                    <a:ln w="22225">
                      <a:solidFill>
                        <a:srgbClr val="44546A">
                          <a:lumMod val="75000"/>
                        </a:srgbClr>
                      </a:solidFill>
                    </a:ln>
                    <a:solidFill>
                      <a:srgbClr val="FF7C80"/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  <p:sp>
              <p:nvSpPr>
                <p:cNvPr id="5" name="사각형: 둥근 위쪽 모서리 5">
                  <a:extLst>
                    <a:ext uri="{FF2B5EF4-FFF2-40B4-BE49-F238E27FC236}">
                      <a16:creationId xmlns:a16="http://schemas.microsoft.com/office/drawing/2014/main" id="{1F116020-F77B-D920-61DE-D62CA1F815E4}"/>
                    </a:ext>
                  </a:extLst>
                </p:cNvPr>
                <p:cNvSpPr/>
                <p:nvPr/>
              </p:nvSpPr>
              <p:spPr>
                <a:xfrm>
                  <a:off x="3561015" y="2201107"/>
                  <a:ext cx="5049519" cy="455615"/>
                </a:xfrm>
                <a:prstGeom prst="round2SameRect">
                  <a:avLst>
                    <a:gd name="adj1" fmla="val 27778"/>
                    <a:gd name="adj2" fmla="val 0"/>
                  </a:avLst>
                </a:prstGeom>
                <a:pattFill prst="smGrid">
                  <a:fgClr>
                    <a:srgbClr val="F5B1CE"/>
                  </a:fgClr>
                  <a:bgClr>
                    <a:srgbClr val="F7C1D8"/>
                  </a:bgClr>
                </a:patt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66700"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DCF02E-7BFD-FDDA-FFB7-6ACE996B5490}"/>
                  </a:ext>
                </a:extLst>
              </p:cNvPr>
              <p:cNvSpPr txBox="1"/>
              <p:nvPr/>
            </p:nvSpPr>
            <p:spPr>
              <a:xfrm>
                <a:off x="1137989" y="2051079"/>
                <a:ext cx="3423765" cy="3359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1500" b="1" err="1">
                    <a:latin typeface="NanumBarunGothicOTF"/>
                    <a:ea typeface="NanumBarunGothicOTF"/>
                    <a:cs typeface="Arial"/>
                  </a:rPr>
                  <a:t>Class</a:t>
                </a:r>
                <a:r>
                  <a:rPr lang="ko-KR" altLang="en-US" sz="1500" b="1">
                    <a:latin typeface="NanumBarunGothicOTF"/>
                    <a:ea typeface="NanumBarunGothicOTF"/>
                    <a:cs typeface="Arial"/>
                  </a:rPr>
                  <a:t> 작성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577F70-5B13-F52C-3D28-4712E8AA4F40}"/>
                </a:ext>
              </a:extLst>
            </p:cNvPr>
            <p:cNvSpPr txBox="1"/>
            <p:nvPr/>
          </p:nvSpPr>
          <p:spPr>
            <a:xfrm>
              <a:off x="1137987" y="2440315"/>
              <a:ext cx="3467131" cy="11038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err="1">
                  <a:latin typeface="NanumBarunGothicOTF"/>
                  <a:ea typeface="NanumBarunGothicOTF"/>
                </a:rPr>
                <a:t>API에서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데이터를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받아와서</a:t>
              </a:r>
              <a:r>
                <a:rPr lang="en-US" altLang="ko-KR" sz="1400">
                  <a:latin typeface="NanumBarunGothicOTF"/>
                  <a:ea typeface="NanumBarunGothicOTF"/>
                </a:rPr>
                <a:t>  그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데이터를</a:t>
              </a:r>
              <a:r>
                <a:rPr lang="en-US" altLang="ko-KR" sz="1400">
                  <a:latin typeface="NanumBarunGothicOTF"/>
                  <a:ea typeface="NanumBarunGothicOTF"/>
                </a:rPr>
                <a:t> 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사용자가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필요한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형태로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재가공하기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위한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클래스</a:t>
              </a:r>
              <a:r>
                <a:rPr lang="ko-KR" altLang="en-US" sz="1400">
                  <a:latin typeface="NanumBarunGothicOTF"/>
                  <a:ea typeface="NanumBarunGothicOTF"/>
                </a:rPr>
                <a:t>를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작성하였다</a:t>
              </a:r>
              <a:r>
                <a:rPr lang="en-US" altLang="ko-KR" sz="1400">
                  <a:latin typeface="NanumBarunGothicOTF"/>
                  <a:ea typeface="NanumBarunGothicOTF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C7F86A-D873-318F-9D95-CA84874A3C0F}"/>
              </a:ext>
            </a:extLst>
          </p:cNvPr>
          <p:cNvGrpSpPr/>
          <p:nvPr/>
        </p:nvGrpSpPr>
        <p:grpSpPr>
          <a:xfrm>
            <a:off x="682843" y="1034829"/>
            <a:ext cx="1957137" cy="525841"/>
            <a:chOff x="1762947" y="1985308"/>
            <a:chExt cx="1492639" cy="52584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6D3C89B-EDFA-C951-546F-711214EA83FC}"/>
                </a:ext>
              </a:extLst>
            </p:cNvPr>
            <p:cNvGrpSpPr/>
            <p:nvPr/>
          </p:nvGrpSpPr>
          <p:grpSpPr>
            <a:xfrm>
              <a:off x="1762947" y="1985308"/>
              <a:ext cx="1492639" cy="525841"/>
              <a:chOff x="1576110" y="2073231"/>
              <a:chExt cx="1492639" cy="525841"/>
            </a:xfrm>
            <a:gradFill>
              <a:gsLst>
                <a:gs pos="0">
                  <a:srgbClr val="FF6600"/>
                </a:gs>
                <a:gs pos="100000">
                  <a:srgbClr val="D60093"/>
                </a:gs>
              </a:gsLst>
              <a:lin ang="2700000" scaled="1"/>
            </a:gradFill>
          </p:grpSpPr>
          <p:sp>
            <p:nvSpPr>
              <p:cNvPr id="19" name="달 18">
                <a:extLst>
                  <a:ext uri="{FF2B5EF4-FFF2-40B4-BE49-F238E27FC236}">
                    <a16:creationId xmlns:a16="http://schemas.microsoft.com/office/drawing/2014/main" id="{24865C30-5203-E322-F569-32E8BD7B3351}"/>
                  </a:ext>
                </a:extLst>
              </p:cNvPr>
              <p:cNvSpPr/>
              <p:nvPr/>
            </p:nvSpPr>
            <p:spPr>
              <a:xfrm rot="1764890">
                <a:off x="2071077" y="2107067"/>
                <a:ext cx="353658" cy="492005"/>
              </a:xfrm>
              <a:prstGeom prst="moon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20" name="사각형: 둥근 모서리 11">
                <a:extLst>
                  <a:ext uri="{FF2B5EF4-FFF2-40B4-BE49-F238E27FC236}">
                    <a16:creationId xmlns:a16="http://schemas.microsoft.com/office/drawing/2014/main" id="{1B93B5F3-E363-CF30-EC5F-962132B60BBA}"/>
                  </a:ext>
                </a:extLst>
              </p:cNvPr>
              <p:cNvSpPr/>
              <p:nvPr/>
            </p:nvSpPr>
            <p:spPr>
              <a:xfrm>
                <a:off x="1576110" y="2073231"/>
                <a:ext cx="1492639" cy="396030"/>
              </a:xfrm>
              <a:prstGeom prst="roundRect">
                <a:avLst>
                  <a:gd name="adj" fmla="val 5000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/>
              <a:lstStyle/>
              <a:p>
                <a:pPr marL="88900" algn="ctr"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  </a:t>
                </a:r>
                <a:r>
                  <a:rPr lang="ko-KR" altLang="en-US" sz="1200" dirty="0" smtClean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Fetches.js</a:t>
                </a:r>
                <a:endParaRPr lang="ko-KR" altLang="en-US" sz="1200" dirty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B7819F-2336-D026-94A0-D49C8447C162}"/>
                </a:ext>
              </a:extLst>
            </p:cNvPr>
            <p:cNvSpPr/>
            <p:nvPr/>
          </p:nvSpPr>
          <p:spPr>
            <a:xfrm>
              <a:off x="1850904" y="2030537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/>
                  <a:ea typeface="NanumBarunGothicOTF"/>
                </a:rPr>
                <a:t>03</a:t>
              </a: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1EA226-6595-5186-AB7C-9E4398BDA09F}"/>
              </a:ext>
            </a:extLst>
          </p:cNvPr>
          <p:cNvSpPr/>
          <p:nvPr/>
        </p:nvSpPr>
        <p:spPr>
          <a:xfrm>
            <a:off x="8635117" y="6293327"/>
            <a:ext cx="638246" cy="166977"/>
          </a:xfrm>
          <a:prstGeom prst="rect">
            <a:avLst/>
          </a:prstGeom>
          <a:solidFill>
            <a:srgbClr val="4D5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46615-9FB8-F985-BC6B-E93840ABFB3A}"/>
              </a:ext>
            </a:extLst>
          </p:cNvPr>
          <p:cNvSpPr txBox="1"/>
          <p:nvPr/>
        </p:nvSpPr>
        <p:spPr>
          <a:xfrm>
            <a:off x="9078331" y="6611779"/>
            <a:ext cx="8276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21</a:t>
            </a:r>
            <a:endParaRPr lang="en-US" altLang="ko-KR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35D9CA5-095C-461D-C443-2B072F7D4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526"/>
          <a:stretch/>
        </p:blipFill>
        <p:spPr>
          <a:xfrm>
            <a:off x="673933" y="1653203"/>
            <a:ext cx="5441520" cy="41389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3B7CB0-B53D-A716-5309-27ED66DC54AA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284DCB-C63E-E750-2119-D328AB798219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2" name="직사각형 21">
              <a:hlinkClick r:id="rId4"/>
              <a:extLst>
                <a:ext uri="{FF2B5EF4-FFF2-40B4-BE49-F238E27FC236}">
                  <a16:creationId xmlns:a16="http://schemas.microsoft.com/office/drawing/2014/main" id="{75EC2347-3D80-0F4C-2842-6F63142AD03C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36297F0-B473-2FD4-F735-C4CC00BEC1EE}"/>
              </a:ext>
            </a:extLst>
          </p:cNvPr>
          <p:cNvSpPr txBox="1"/>
          <p:nvPr/>
        </p:nvSpPr>
        <p:spPr>
          <a:xfrm>
            <a:off x="1486942" y="318825"/>
            <a:ext cx="163509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CODE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861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7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8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948EB1-311A-DB8A-9213-9748A1DA0175}"/>
              </a:ext>
            </a:extLst>
          </p:cNvPr>
          <p:cNvGrpSpPr/>
          <p:nvPr/>
        </p:nvGrpSpPr>
        <p:grpSpPr>
          <a:xfrm>
            <a:off x="6230329" y="1775744"/>
            <a:ext cx="3143983" cy="2583032"/>
            <a:chOff x="1037934" y="1995458"/>
            <a:chExt cx="3634827" cy="255354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6D442C-0FEA-80A1-9D8E-5FF21E614B5A}"/>
                </a:ext>
              </a:extLst>
            </p:cNvPr>
            <p:cNvGrpSpPr/>
            <p:nvPr/>
          </p:nvGrpSpPr>
          <p:grpSpPr>
            <a:xfrm>
              <a:off x="1037934" y="1995458"/>
              <a:ext cx="3632003" cy="2553544"/>
              <a:chOff x="1037934" y="1995458"/>
              <a:chExt cx="3632003" cy="255354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3F6799-4A5E-956B-563B-EB82F3FF8D19}"/>
                  </a:ext>
                </a:extLst>
              </p:cNvPr>
              <p:cNvGrpSpPr/>
              <p:nvPr/>
            </p:nvGrpSpPr>
            <p:grpSpPr>
              <a:xfrm>
                <a:off x="1037934" y="1995458"/>
                <a:ext cx="3632003" cy="2553544"/>
                <a:chOff x="3555684" y="2201107"/>
                <a:chExt cx="5080631" cy="2951681"/>
              </a:xfrm>
            </p:grpSpPr>
            <p:sp>
              <p:nvSpPr>
                <p:cNvPr id="4" name="사각형: 둥근 모서리 6">
                  <a:extLst>
                    <a:ext uri="{FF2B5EF4-FFF2-40B4-BE49-F238E27FC236}">
                      <a16:creationId xmlns:a16="http://schemas.microsoft.com/office/drawing/2014/main" id="{7F34FF49-78A3-48B4-8D11-3A698902D5C7}"/>
                    </a:ext>
                  </a:extLst>
                </p:cNvPr>
                <p:cNvSpPr/>
                <p:nvPr/>
              </p:nvSpPr>
              <p:spPr>
                <a:xfrm>
                  <a:off x="3555684" y="2213841"/>
                  <a:ext cx="5080631" cy="2938947"/>
                </a:xfrm>
                <a:prstGeom prst="roundRect">
                  <a:avLst>
                    <a:gd name="adj" fmla="val 4911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889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 algn="ctr">
                    <a:defRPr/>
                  </a:pPr>
                  <a:endParaRPr lang="en-US" altLang="ko-KR" sz="3600" kern="0">
                    <a:ln w="22225">
                      <a:solidFill>
                        <a:srgbClr val="44546A">
                          <a:lumMod val="75000"/>
                        </a:srgbClr>
                      </a:solidFill>
                    </a:ln>
                    <a:solidFill>
                      <a:srgbClr val="FF7C80"/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  <p:sp>
              <p:nvSpPr>
                <p:cNvPr id="5" name="사각형: 둥근 위쪽 모서리 5">
                  <a:extLst>
                    <a:ext uri="{FF2B5EF4-FFF2-40B4-BE49-F238E27FC236}">
                      <a16:creationId xmlns:a16="http://schemas.microsoft.com/office/drawing/2014/main" id="{1F116020-F77B-D920-61DE-D62CA1F815E4}"/>
                    </a:ext>
                  </a:extLst>
                </p:cNvPr>
                <p:cNvSpPr/>
                <p:nvPr/>
              </p:nvSpPr>
              <p:spPr>
                <a:xfrm>
                  <a:off x="3561015" y="2201107"/>
                  <a:ext cx="5049519" cy="455615"/>
                </a:xfrm>
                <a:prstGeom prst="round2SameRect">
                  <a:avLst>
                    <a:gd name="adj1" fmla="val 27778"/>
                    <a:gd name="adj2" fmla="val 0"/>
                  </a:avLst>
                </a:prstGeom>
                <a:pattFill prst="smGrid">
                  <a:fgClr>
                    <a:srgbClr val="F5B1CE"/>
                  </a:fgClr>
                  <a:bgClr>
                    <a:srgbClr val="F7C1D8"/>
                  </a:bgClr>
                </a:patt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66700"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DCF02E-7BFD-FDDA-FFB7-6ACE996B5490}"/>
                  </a:ext>
                </a:extLst>
              </p:cNvPr>
              <p:cNvSpPr txBox="1"/>
              <p:nvPr/>
            </p:nvSpPr>
            <p:spPr>
              <a:xfrm>
                <a:off x="1137989" y="2041035"/>
                <a:ext cx="3423763" cy="3231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1500" b="1" err="1">
                    <a:latin typeface="NanumBarunGothicOTF"/>
                    <a:ea typeface="NanumBarunGothicOTF"/>
                    <a:cs typeface="Arial"/>
                  </a:rPr>
                  <a:t>getData</a:t>
                </a:r>
                <a:r>
                  <a:rPr lang="ko-KR" altLang="en-US" sz="1500" b="1">
                    <a:latin typeface="NanumBarunGothicOTF"/>
                    <a:ea typeface="NanumBarunGothicOTF"/>
                    <a:cs typeface="Arial"/>
                  </a:rPr>
                  <a:t>( )</a:t>
                </a:r>
                <a:endParaRPr lang="ko-KR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577F70-5B13-F52C-3D28-4712E8AA4F40}"/>
                </a:ext>
              </a:extLst>
            </p:cNvPr>
            <p:cNvSpPr txBox="1"/>
            <p:nvPr/>
          </p:nvSpPr>
          <p:spPr>
            <a:xfrm>
              <a:off x="1043557" y="2443757"/>
              <a:ext cx="3629204" cy="10497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err="1">
                  <a:latin typeface="NanumBarunGothicOTF"/>
                  <a:ea typeface="NanumBarunGothicOTF"/>
                </a:rPr>
                <a:t>API가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제공하는</a:t>
              </a:r>
              <a:r>
                <a:rPr lang="en-US" altLang="ko-KR" sz="1400">
                  <a:latin typeface="NanumBarunGothicOTF"/>
                  <a:ea typeface="NanumBarunGothicOTF"/>
                </a:rPr>
                <a:t> 총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데이터</a:t>
              </a:r>
              <a:r>
                <a:rPr lang="ko-KR" altLang="en-US" sz="1400">
                  <a:latin typeface="NanumBarunGothicOTF"/>
                  <a:ea typeface="NanumBarunGothicOTF"/>
                </a:rPr>
                <a:t>의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양이</a:t>
              </a:r>
              <a:r>
                <a:rPr lang="en-US" altLang="ko-KR" sz="1400">
                  <a:latin typeface="NanumBarunGothicOTF"/>
                  <a:ea typeface="NanumBarunGothicOTF"/>
                </a:rPr>
                <a:t> 한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번에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가져올</a:t>
              </a:r>
              <a:r>
                <a:rPr lang="en-US" altLang="ko-KR" sz="1400">
                  <a:latin typeface="NanumBarunGothicOTF"/>
                  <a:ea typeface="NanumBarunGothicOTF"/>
                </a:rPr>
                <a:t> 수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있는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ko-KR" altLang="en-US" sz="1400" err="1">
                  <a:latin typeface="NanumBarunGothicOTF"/>
                  <a:ea typeface="NanumBarunGothicOTF"/>
                </a:rPr>
                <a:t>개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수를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초과하기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때문에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여러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번에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나눠서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데이터를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가져온다</a:t>
              </a:r>
              <a:r>
                <a:rPr lang="en-US" altLang="ko-KR" sz="1400">
                  <a:latin typeface="NanumBarunGothicOTF"/>
                  <a:ea typeface="NanumBarunGothicOTF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C7F86A-D873-318F-9D95-CA84874A3C0F}"/>
              </a:ext>
            </a:extLst>
          </p:cNvPr>
          <p:cNvGrpSpPr/>
          <p:nvPr/>
        </p:nvGrpSpPr>
        <p:grpSpPr>
          <a:xfrm>
            <a:off x="695833" y="1044989"/>
            <a:ext cx="1957137" cy="525841"/>
            <a:chOff x="1762947" y="1985308"/>
            <a:chExt cx="1492639" cy="52584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6D3C89B-EDFA-C951-546F-711214EA83FC}"/>
                </a:ext>
              </a:extLst>
            </p:cNvPr>
            <p:cNvGrpSpPr/>
            <p:nvPr/>
          </p:nvGrpSpPr>
          <p:grpSpPr>
            <a:xfrm>
              <a:off x="1762947" y="1985308"/>
              <a:ext cx="1492639" cy="525841"/>
              <a:chOff x="1576110" y="2073231"/>
              <a:chExt cx="1492639" cy="525841"/>
            </a:xfrm>
            <a:gradFill>
              <a:gsLst>
                <a:gs pos="0">
                  <a:srgbClr val="FF6600"/>
                </a:gs>
                <a:gs pos="100000">
                  <a:srgbClr val="D60093"/>
                </a:gs>
              </a:gsLst>
              <a:lin ang="2700000" scaled="1"/>
            </a:gradFill>
          </p:grpSpPr>
          <p:sp>
            <p:nvSpPr>
              <p:cNvPr id="19" name="달 18">
                <a:extLst>
                  <a:ext uri="{FF2B5EF4-FFF2-40B4-BE49-F238E27FC236}">
                    <a16:creationId xmlns:a16="http://schemas.microsoft.com/office/drawing/2014/main" id="{24865C30-5203-E322-F569-32E8BD7B3351}"/>
                  </a:ext>
                </a:extLst>
              </p:cNvPr>
              <p:cNvSpPr/>
              <p:nvPr/>
            </p:nvSpPr>
            <p:spPr>
              <a:xfrm rot="1764890">
                <a:off x="2071077" y="2107067"/>
                <a:ext cx="353658" cy="492005"/>
              </a:xfrm>
              <a:prstGeom prst="moon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20" name="사각형: 둥근 모서리 11">
                <a:extLst>
                  <a:ext uri="{FF2B5EF4-FFF2-40B4-BE49-F238E27FC236}">
                    <a16:creationId xmlns:a16="http://schemas.microsoft.com/office/drawing/2014/main" id="{1B93B5F3-E363-CF30-EC5F-962132B60BBA}"/>
                  </a:ext>
                </a:extLst>
              </p:cNvPr>
              <p:cNvSpPr/>
              <p:nvPr/>
            </p:nvSpPr>
            <p:spPr>
              <a:xfrm>
                <a:off x="1576110" y="2073231"/>
                <a:ext cx="1492639" cy="396030"/>
              </a:xfrm>
              <a:prstGeom prst="roundRect">
                <a:avLst>
                  <a:gd name="adj" fmla="val 5000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/>
              <a:lstStyle/>
              <a:p>
                <a:pPr marL="88900" algn="ctr"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   </a:t>
                </a:r>
                <a:r>
                  <a:rPr lang="en-US" altLang="ko-KR" sz="1200" dirty="0" smtClean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Fetches.js</a:t>
                </a:r>
                <a:endParaRPr lang="ko-KR" altLang="en-US" sz="1200" dirty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B7819F-2336-D026-94A0-D49C8447C162}"/>
                </a:ext>
              </a:extLst>
            </p:cNvPr>
            <p:cNvSpPr/>
            <p:nvPr/>
          </p:nvSpPr>
          <p:spPr>
            <a:xfrm>
              <a:off x="1850904" y="2030537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/>
                  <a:ea typeface="NanumBarunGothicOTF"/>
                </a:rPr>
                <a:t>03</a:t>
              </a: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1EA226-6595-5186-AB7C-9E4398BDA09F}"/>
              </a:ext>
            </a:extLst>
          </p:cNvPr>
          <p:cNvSpPr/>
          <p:nvPr/>
        </p:nvSpPr>
        <p:spPr>
          <a:xfrm>
            <a:off x="8635117" y="6293327"/>
            <a:ext cx="638246" cy="166977"/>
          </a:xfrm>
          <a:prstGeom prst="rect">
            <a:avLst/>
          </a:prstGeom>
          <a:solidFill>
            <a:srgbClr val="4D5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46615-9FB8-F985-BC6B-E93840ABFB3A}"/>
              </a:ext>
            </a:extLst>
          </p:cNvPr>
          <p:cNvSpPr txBox="1"/>
          <p:nvPr/>
        </p:nvSpPr>
        <p:spPr>
          <a:xfrm>
            <a:off x="9078331" y="6611779"/>
            <a:ext cx="8276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</a:t>
            </a:r>
            <a:r>
              <a:rPr lang="en-US" altLang="ko-KR" sz="1000" b="1">
                <a:solidFill>
                  <a:schemeClr val="bg1"/>
                </a:solidFill>
                <a:latin typeface="Montserrat"/>
                <a:ea typeface="NanumBarunGothicOTF"/>
              </a:rPr>
              <a:t>22</a:t>
            </a:r>
            <a:endParaRPr lang="ko-KR" altLang="en-US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3" name="그림 2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35D9CA5-095C-461D-C443-2B072F7D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8" y="1668589"/>
            <a:ext cx="5440702" cy="415295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0C59B6-AEB5-2AD9-EFD1-4F51C56B06DF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8F56F-2CB0-43BC-53FA-FF4862C0C27C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2" name="직사각형 21">
              <a:hlinkClick r:id="rId4"/>
              <a:extLst>
                <a:ext uri="{FF2B5EF4-FFF2-40B4-BE49-F238E27FC236}">
                  <a16:creationId xmlns:a16="http://schemas.microsoft.com/office/drawing/2014/main" id="{4E6ED219-B2EE-A256-5C63-FB77EFA49056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36297F0-B473-2FD4-F735-C4CC00BEC1EE}"/>
              </a:ext>
            </a:extLst>
          </p:cNvPr>
          <p:cNvSpPr txBox="1"/>
          <p:nvPr/>
        </p:nvSpPr>
        <p:spPr>
          <a:xfrm>
            <a:off x="1486942" y="318825"/>
            <a:ext cx="163509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CODE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6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7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8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948EB1-311A-DB8A-9213-9748A1DA0175}"/>
              </a:ext>
            </a:extLst>
          </p:cNvPr>
          <p:cNvGrpSpPr/>
          <p:nvPr/>
        </p:nvGrpSpPr>
        <p:grpSpPr>
          <a:xfrm>
            <a:off x="6055973" y="1781834"/>
            <a:ext cx="3326456" cy="2572465"/>
            <a:chOff x="1032024" y="1995458"/>
            <a:chExt cx="3637913" cy="255354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6D442C-0FEA-80A1-9D8E-5FF21E614B5A}"/>
                </a:ext>
              </a:extLst>
            </p:cNvPr>
            <p:cNvGrpSpPr/>
            <p:nvPr/>
          </p:nvGrpSpPr>
          <p:grpSpPr>
            <a:xfrm>
              <a:off x="1037934" y="1995458"/>
              <a:ext cx="3632003" cy="2553544"/>
              <a:chOff x="1037934" y="1995458"/>
              <a:chExt cx="3632003" cy="255354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3F6799-4A5E-956B-563B-EB82F3FF8D19}"/>
                  </a:ext>
                </a:extLst>
              </p:cNvPr>
              <p:cNvGrpSpPr/>
              <p:nvPr/>
            </p:nvGrpSpPr>
            <p:grpSpPr>
              <a:xfrm>
                <a:off x="1037934" y="1995458"/>
                <a:ext cx="3632003" cy="2553544"/>
                <a:chOff x="3555684" y="2201107"/>
                <a:chExt cx="5080631" cy="2951681"/>
              </a:xfrm>
            </p:grpSpPr>
            <p:sp>
              <p:nvSpPr>
                <p:cNvPr id="4" name="사각형: 둥근 모서리 6">
                  <a:extLst>
                    <a:ext uri="{FF2B5EF4-FFF2-40B4-BE49-F238E27FC236}">
                      <a16:creationId xmlns:a16="http://schemas.microsoft.com/office/drawing/2014/main" id="{7F34FF49-78A3-48B4-8D11-3A698902D5C7}"/>
                    </a:ext>
                  </a:extLst>
                </p:cNvPr>
                <p:cNvSpPr/>
                <p:nvPr/>
              </p:nvSpPr>
              <p:spPr>
                <a:xfrm>
                  <a:off x="3555684" y="2213841"/>
                  <a:ext cx="5080631" cy="2938947"/>
                </a:xfrm>
                <a:prstGeom prst="roundRect">
                  <a:avLst>
                    <a:gd name="adj" fmla="val 4911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889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 algn="ctr">
                    <a:defRPr/>
                  </a:pPr>
                  <a:endParaRPr lang="en-US" altLang="ko-KR" sz="3600" kern="0">
                    <a:ln w="22225">
                      <a:solidFill>
                        <a:srgbClr val="44546A">
                          <a:lumMod val="75000"/>
                        </a:srgbClr>
                      </a:solidFill>
                    </a:ln>
                    <a:solidFill>
                      <a:srgbClr val="FF7C80"/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  <p:sp>
              <p:nvSpPr>
                <p:cNvPr id="5" name="사각형: 둥근 위쪽 모서리 5">
                  <a:extLst>
                    <a:ext uri="{FF2B5EF4-FFF2-40B4-BE49-F238E27FC236}">
                      <a16:creationId xmlns:a16="http://schemas.microsoft.com/office/drawing/2014/main" id="{1F116020-F77B-D920-61DE-D62CA1F815E4}"/>
                    </a:ext>
                  </a:extLst>
                </p:cNvPr>
                <p:cNvSpPr/>
                <p:nvPr/>
              </p:nvSpPr>
              <p:spPr>
                <a:xfrm>
                  <a:off x="3561015" y="2201107"/>
                  <a:ext cx="5049519" cy="455615"/>
                </a:xfrm>
                <a:prstGeom prst="round2SameRect">
                  <a:avLst>
                    <a:gd name="adj1" fmla="val 27778"/>
                    <a:gd name="adj2" fmla="val 0"/>
                  </a:avLst>
                </a:prstGeom>
                <a:pattFill prst="smGrid">
                  <a:fgClr>
                    <a:srgbClr val="F5B1CE"/>
                  </a:fgClr>
                  <a:bgClr>
                    <a:srgbClr val="F7C1D8"/>
                  </a:bgClr>
                </a:patt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66700"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DCF02E-7BFD-FDDA-FFB7-6ACE996B5490}"/>
                  </a:ext>
                </a:extLst>
              </p:cNvPr>
              <p:cNvSpPr txBox="1"/>
              <p:nvPr/>
            </p:nvSpPr>
            <p:spPr>
              <a:xfrm>
                <a:off x="1137989" y="2040994"/>
                <a:ext cx="3423764" cy="5499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500" b="1" err="1">
                    <a:ea typeface="+mn-lt"/>
                    <a:cs typeface="+mn-lt"/>
                  </a:rPr>
                  <a:t>getData</a:t>
                </a:r>
                <a:r>
                  <a:rPr lang="en-US" altLang="ko-KR" sz="1500" b="1">
                    <a:ea typeface="+mn-lt"/>
                    <a:cs typeface="+mn-lt"/>
                  </a:rPr>
                  <a:t>(</a:t>
                </a:r>
                <a:r>
                  <a:rPr lang="ko-KR" altLang="en-US" sz="1500" b="1">
                    <a:ea typeface="+mn-lt"/>
                    <a:cs typeface="+mn-lt"/>
                  </a:rPr>
                  <a:t> </a:t>
                </a:r>
                <a:r>
                  <a:rPr lang="en-US" altLang="ko-KR" sz="1500" b="1">
                    <a:ea typeface="+mn-lt"/>
                    <a:cs typeface="+mn-lt"/>
                  </a:rPr>
                  <a:t>)</a:t>
                </a:r>
                <a:endParaRPr lang="ko-KR" sz="1500">
                  <a:ea typeface="+mn-lt"/>
                  <a:cs typeface="+mn-lt"/>
                </a:endParaRPr>
              </a:p>
              <a:p>
                <a:pPr algn="ctr"/>
                <a:endParaRPr lang="ko-KR" altLang="en-US" sz="1500" b="1">
                  <a:latin typeface="NanumBarunGothicOTF"/>
                  <a:ea typeface="NanumBarunGothicOTF"/>
                  <a:cs typeface="Arial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577F70-5B13-F52C-3D28-4712E8AA4F40}"/>
                </a:ext>
              </a:extLst>
            </p:cNvPr>
            <p:cNvSpPr txBox="1"/>
            <p:nvPr/>
          </p:nvSpPr>
          <p:spPr>
            <a:xfrm>
              <a:off x="1032024" y="2442022"/>
              <a:ext cx="3629203" cy="10272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err="1">
                  <a:latin typeface="NanumBarunGothicOTF"/>
                  <a:ea typeface="NanumBarunGothicOTF"/>
                </a:rPr>
                <a:t>가져온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데이터를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하나의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배열에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평탄화하여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넣고</a:t>
              </a:r>
              <a:r>
                <a:rPr lang="en-US" altLang="ko-KR" sz="1400">
                  <a:latin typeface="NanumBarunGothicOTF"/>
                  <a:ea typeface="NanumBarunGothicOTF"/>
                </a:rPr>
                <a:t>,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dataRemake</a:t>
              </a:r>
              <a:r>
                <a:rPr lang="en-US" altLang="ko-KR" sz="1400">
                  <a:latin typeface="NanumBarunGothicOTF"/>
                  <a:ea typeface="NanumBarunGothicOTF"/>
                </a:rPr>
                <a:t>( )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메소드를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실행하여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App에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필요한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형태로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재가공한다</a:t>
              </a:r>
              <a:r>
                <a:rPr lang="en-US" altLang="ko-KR" sz="1400">
                  <a:latin typeface="NanumBarunGothicOTF"/>
                  <a:ea typeface="NanumBarunGothicOTF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C7F86A-D873-318F-9D95-CA84874A3C0F}"/>
              </a:ext>
            </a:extLst>
          </p:cNvPr>
          <p:cNvGrpSpPr/>
          <p:nvPr/>
        </p:nvGrpSpPr>
        <p:grpSpPr>
          <a:xfrm>
            <a:off x="705993" y="1034829"/>
            <a:ext cx="1957137" cy="525841"/>
            <a:chOff x="1762947" y="1985308"/>
            <a:chExt cx="1492639" cy="52584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6D3C89B-EDFA-C951-546F-711214EA83FC}"/>
                </a:ext>
              </a:extLst>
            </p:cNvPr>
            <p:cNvGrpSpPr/>
            <p:nvPr/>
          </p:nvGrpSpPr>
          <p:grpSpPr>
            <a:xfrm>
              <a:off x="1762947" y="1985308"/>
              <a:ext cx="1492639" cy="525841"/>
              <a:chOff x="1576110" y="2073231"/>
              <a:chExt cx="1492639" cy="525841"/>
            </a:xfrm>
            <a:gradFill>
              <a:gsLst>
                <a:gs pos="0">
                  <a:srgbClr val="FF6600"/>
                </a:gs>
                <a:gs pos="100000">
                  <a:srgbClr val="D60093"/>
                </a:gs>
              </a:gsLst>
              <a:lin ang="2700000" scaled="1"/>
            </a:gradFill>
          </p:grpSpPr>
          <p:sp>
            <p:nvSpPr>
              <p:cNvPr id="19" name="달 18">
                <a:extLst>
                  <a:ext uri="{FF2B5EF4-FFF2-40B4-BE49-F238E27FC236}">
                    <a16:creationId xmlns:a16="http://schemas.microsoft.com/office/drawing/2014/main" id="{24865C30-5203-E322-F569-32E8BD7B3351}"/>
                  </a:ext>
                </a:extLst>
              </p:cNvPr>
              <p:cNvSpPr/>
              <p:nvPr/>
            </p:nvSpPr>
            <p:spPr>
              <a:xfrm rot="1764890">
                <a:off x="2071077" y="2107067"/>
                <a:ext cx="353658" cy="492005"/>
              </a:xfrm>
              <a:prstGeom prst="moon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20" name="사각형: 둥근 모서리 11">
                <a:extLst>
                  <a:ext uri="{FF2B5EF4-FFF2-40B4-BE49-F238E27FC236}">
                    <a16:creationId xmlns:a16="http://schemas.microsoft.com/office/drawing/2014/main" id="{1B93B5F3-E363-CF30-EC5F-962132B60BBA}"/>
                  </a:ext>
                </a:extLst>
              </p:cNvPr>
              <p:cNvSpPr/>
              <p:nvPr/>
            </p:nvSpPr>
            <p:spPr>
              <a:xfrm>
                <a:off x="1576110" y="2073231"/>
                <a:ext cx="1492639" cy="396030"/>
              </a:xfrm>
              <a:prstGeom prst="roundRect">
                <a:avLst>
                  <a:gd name="adj" fmla="val 5000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/>
              <a:lstStyle/>
              <a:p>
                <a:pPr marL="88900" algn="ctr"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  </a:t>
                </a:r>
                <a:r>
                  <a:rPr lang="ko-KR" altLang="en-US" sz="1200" dirty="0" smtClean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Fetches.js</a:t>
                </a:r>
                <a:endParaRPr lang="ko-KR" altLang="en-US" sz="1200" dirty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B7819F-2336-D026-94A0-D49C8447C162}"/>
                </a:ext>
              </a:extLst>
            </p:cNvPr>
            <p:cNvSpPr/>
            <p:nvPr/>
          </p:nvSpPr>
          <p:spPr>
            <a:xfrm>
              <a:off x="1866402" y="2030537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/>
                  <a:ea typeface="NanumBarunGothicOTF"/>
                </a:rPr>
                <a:t>03</a:t>
              </a: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1EA226-6595-5186-AB7C-9E4398BDA09F}"/>
              </a:ext>
            </a:extLst>
          </p:cNvPr>
          <p:cNvSpPr/>
          <p:nvPr/>
        </p:nvSpPr>
        <p:spPr>
          <a:xfrm>
            <a:off x="8635117" y="6293327"/>
            <a:ext cx="638246" cy="166977"/>
          </a:xfrm>
          <a:prstGeom prst="rect">
            <a:avLst/>
          </a:prstGeom>
          <a:solidFill>
            <a:srgbClr val="4D5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46615-9FB8-F985-BC6B-E93840ABFB3A}"/>
              </a:ext>
            </a:extLst>
          </p:cNvPr>
          <p:cNvSpPr txBox="1"/>
          <p:nvPr/>
        </p:nvSpPr>
        <p:spPr>
          <a:xfrm>
            <a:off x="9078331" y="6611779"/>
            <a:ext cx="8276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</a:t>
            </a:r>
            <a:r>
              <a:rPr lang="en-US" altLang="ko-KR" sz="1000" b="1">
                <a:solidFill>
                  <a:schemeClr val="bg1"/>
                </a:solidFill>
                <a:latin typeface="Montserrat"/>
                <a:ea typeface="NanumBarunGothicOTF"/>
              </a:rPr>
              <a:t>23</a:t>
            </a:r>
            <a:endParaRPr lang="ko-KR" altLang="en-US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35D9CA5-095C-461D-C443-2B072F7D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3" y="1667090"/>
            <a:ext cx="5147471" cy="412554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4B06565-9830-C592-7285-6AF1E71AF7B2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CED9F2-8E30-342D-9CAB-CDA7C2DD25ED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2" name="직사각형 21">
              <a:hlinkClick r:id="rId4"/>
              <a:extLst>
                <a:ext uri="{FF2B5EF4-FFF2-40B4-BE49-F238E27FC236}">
                  <a16:creationId xmlns:a16="http://schemas.microsoft.com/office/drawing/2014/main" id="{9D6D01C8-7614-9209-94E7-A83A0D0A219F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36297F0-B473-2FD4-F735-C4CC00BEC1EE}"/>
              </a:ext>
            </a:extLst>
          </p:cNvPr>
          <p:cNvSpPr txBox="1"/>
          <p:nvPr/>
        </p:nvSpPr>
        <p:spPr>
          <a:xfrm>
            <a:off x="1486942" y="318825"/>
            <a:ext cx="163509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CODE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12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7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8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948EB1-311A-DB8A-9213-9748A1DA0175}"/>
              </a:ext>
            </a:extLst>
          </p:cNvPr>
          <p:cNvGrpSpPr/>
          <p:nvPr/>
        </p:nvGrpSpPr>
        <p:grpSpPr>
          <a:xfrm>
            <a:off x="6300290" y="1740786"/>
            <a:ext cx="3080464" cy="2812395"/>
            <a:chOff x="1037934" y="1995458"/>
            <a:chExt cx="3639832" cy="255354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6D442C-0FEA-80A1-9D8E-5FF21E614B5A}"/>
                </a:ext>
              </a:extLst>
            </p:cNvPr>
            <p:cNvGrpSpPr/>
            <p:nvPr/>
          </p:nvGrpSpPr>
          <p:grpSpPr>
            <a:xfrm>
              <a:off x="1037934" y="1995458"/>
              <a:ext cx="3632003" cy="2553544"/>
              <a:chOff x="1037934" y="1995458"/>
              <a:chExt cx="3632003" cy="255354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3F6799-4A5E-956B-563B-EB82F3FF8D19}"/>
                  </a:ext>
                </a:extLst>
              </p:cNvPr>
              <p:cNvGrpSpPr/>
              <p:nvPr/>
            </p:nvGrpSpPr>
            <p:grpSpPr>
              <a:xfrm>
                <a:off x="1037934" y="1995458"/>
                <a:ext cx="3632003" cy="2553544"/>
                <a:chOff x="3555684" y="2201107"/>
                <a:chExt cx="5080631" cy="2951681"/>
              </a:xfrm>
            </p:grpSpPr>
            <p:sp>
              <p:nvSpPr>
                <p:cNvPr id="4" name="사각형: 둥근 모서리 6">
                  <a:extLst>
                    <a:ext uri="{FF2B5EF4-FFF2-40B4-BE49-F238E27FC236}">
                      <a16:creationId xmlns:a16="http://schemas.microsoft.com/office/drawing/2014/main" id="{7F34FF49-78A3-48B4-8D11-3A698902D5C7}"/>
                    </a:ext>
                  </a:extLst>
                </p:cNvPr>
                <p:cNvSpPr/>
                <p:nvPr/>
              </p:nvSpPr>
              <p:spPr>
                <a:xfrm>
                  <a:off x="3555684" y="2213841"/>
                  <a:ext cx="5080631" cy="2938947"/>
                </a:xfrm>
                <a:prstGeom prst="roundRect">
                  <a:avLst>
                    <a:gd name="adj" fmla="val 4911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889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 algn="ctr">
                    <a:defRPr/>
                  </a:pPr>
                  <a:endParaRPr lang="en-US" altLang="ko-KR" sz="3600" kern="0">
                    <a:ln w="22225">
                      <a:solidFill>
                        <a:srgbClr val="44546A">
                          <a:lumMod val="75000"/>
                        </a:srgbClr>
                      </a:solidFill>
                    </a:ln>
                    <a:solidFill>
                      <a:srgbClr val="FF7C80"/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  <p:sp>
              <p:nvSpPr>
                <p:cNvPr id="5" name="사각형: 둥근 위쪽 모서리 5">
                  <a:extLst>
                    <a:ext uri="{FF2B5EF4-FFF2-40B4-BE49-F238E27FC236}">
                      <a16:creationId xmlns:a16="http://schemas.microsoft.com/office/drawing/2014/main" id="{1F116020-F77B-D920-61DE-D62CA1F815E4}"/>
                    </a:ext>
                  </a:extLst>
                </p:cNvPr>
                <p:cNvSpPr/>
                <p:nvPr/>
              </p:nvSpPr>
              <p:spPr>
                <a:xfrm>
                  <a:off x="3561015" y="2201107"/>
                  <a:ext cx="5049519" cy="455615"/>
                </a:xfrm>
                <a:prstGeom prst="round2SameRect">
                  <a:avLst>
                    <a:gd name="adj1" fmla="val 27778"/>
                    <a:gd name="adj2" fmla="val 0"/>
                  </a:avLst>
                </a:prstGeom>
                <a:pattFill prst="smGrid">
                  <a:fgClr>
                    <a:srgbClr val="F5B1CE"/>
                  </a:fgClr>
                  <a:bgClr>
                    <a:srgbClr val="F7C1D8"/>
                  </a:bgClr>
                </a:patt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66700"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DCF02E-7BFD-FDDA-FFB7-6ACE996B5490}"/>
                  </a:ext>
                </a:extLst>
              </p:cNvPr>
              <p:cNvSpPr txBox="1"/>
              <p:nvPr/>
            </p:nvSpPr>
            <p:spPr>
              <a:xfrm>
                <a:off x="1137989" y="2051079"/>
                <a:ext cx="3423764" cy="2934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en-US" sz="1500" b="1" err="1">
                    <a:latin typeface="Arial"/>
                    <a:ea typeface="NanumBarunGothicOTF"/>
                    <a:cs typeface="+mn-lt"/>
                  </a:rPr>
                  <a:t>dataRemake</a:t>
                </a:r>
                <a:r>
                  <a:rPr lang="en-US" altLang="en-US" sz="1500" b="1">
                    <a:latin typeface="NanumBarunGothicOTF"/>
                    <a:ea typeface="NanumBarunGothicOTF"/>
                    <a:cs typeface="+mn-lt"/>
                  </a:rPr>
                  <a:t>( )</a:t>
                </a:r>
                <a:endParaRPr lang="ko-KR" sz="75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577F70-5B13-F52C-3D28-4712E8AA4F40}"/>
                </a:ext>
              </a:extLst>
            </p:cNvPr>
            <p:cNvSpPr txBox="1"/>
            <p:nvPr/>
          </p:nvSpPr>
          <p:spPr>
            <a:xfrm>
              <a:off x="1048563" y="2415990"/>
              <a:ext cx="3629203" cy="181991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err="1">
                  <a:latin typeface="NanumBarunGothicOTF"/>
                  <a:ea typeface="NanumBarunGothicOTF"/>
                </a:rPr>
                <a:t>fetch가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아직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완료가</a:t>
              </a:r>
              <a:r>
                <a:rPr lang="en-US" altLang="ko-KR" sz="1400">
                  <a:latin typeface="NanumBarunGothicOTF"/>
                  <a:ea typeface="NanumBarunGothicOTF"/>
                </a:rPr>
                <a:t> 안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됐을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경우에는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error가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발생하도록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하고</a:t>
              </a:r>
              <a:r>
                <a:rPr lang="en-US" altLang="ko-KR" sz="1400">
                  <a:latin typeface="NanumBarunGothicOTF"/>
                  <a:ea typeface="NanumBarunGothicOTF"/>
                </a:rPr>
                <a:t>,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완료가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되면</a:t>
              </a:r>
              <a:r>
                <a:rPr lang="en-US" altLang="ko-KR" sz="1400">
                  <a:latin typeface="NanumBarunGothicOTF"/>
                  <a:ea typeface="NanumBarunGothicOTF"/>
                </a:rPr>
                <a:t> 그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데이터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덩어리를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forEach를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통해</a:t>
              </a:r>
              <a:r>
                <a:rPr lang="en-US" altLang="ko-KR" sz="1400">
                  <a:latin typeface="NanumBarunGothicOTF"/>
                  <a:ea typeface="NanumBarunGothicOTF"/>
                </a:rPr>
                <a:t> traveling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하는데</a:t>
              </a:r>
              <a:r>
                <a:rPr lang="en-US" altLang="ko-KR" sz="1400">
                  <a:latin typeface="NanumBarunGothicOTF"/>
                  <a:ea typeface="NanumBarunGothicOTF"/>
                </a:rPr>
                <a:t>,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이때</a:t>
              </a:r>
              <a:r>
                <a:rPr lang="en-US" altLang="ko-KR" sz="1400">
                  <a:latin typeface="NanumBarunGothicOTF"/>
                  <a:ea typeface="NanumBarunGothicOTF"/>
                </a:rPr>
                <a:t> 각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객체가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가지고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있는</a:t>
              </a:r>
              <a:r>
                <a:rPr lang="en-US" altLang="ko-KR" sz="1400">
                  <a:latin typeface="NanumBarunGothicOTF"/>
                  <a:ea typeface="NanumBarunGothicOTF"/>
                </a:rPr>
                <a:t> 키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값들을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비구조화하여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할당한다</a:t>
              </a:r>
              <a:r>
                <a:rPr lang="en-US" altLang="ko-KR" sz="1400">
                  <a:latin typeface="NanumBarunGothicOTF"/>
                  <a:ea typeface="NanumBarunGothicOTF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C7F86A-D873-318F-9D95-CA84874A3C0F}"/>
              </a:ext>
            </a:extLst>
          </p:cNvPr>
          <p:cNvGrpSpPr/>
          <p:nvPr/>
        </p:nvGrpSpPr>
        <p:grpSpPr>
          <a:xfrm>
            <a:off x="705993" y="1044989"/>
            <a:ext cx="1957137" cy="525841"/>
            <a:chOff x="1762947" y="1985308"/>
            <a:chExt cx="1492639" cy="52584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6D3C89B-EDFA-C951-546F-711214EA83FC}"/>
                </a:ext>
              </a:extLst>
            </p:cNvPr>
            <p:cNvGrpSpPr/>
            <p:nvPr/>
          </p:nvGrpSpPr>
          <p:grpSpPr>
            <a:xfrm>
              <a:off x="1762947" y="1985308"/>
              <a:ext cx="1492639" cy="525841"/>
              <a:chOff x="1576110" y="2073231"/>
              <a:chExt cx="1492639" cy="525841"/>
            </a:xfrm>
            <a:gradFill>
              <a:gsLst>
                <a:gs pos="0">
                  <a:srgbClr val="FF6600"/>
                </a:gs>
                <a:gs pos="100000">
                  <a:srgbClr val="D60093"/>
                </a:gs>
              </a:gsLst>
              <a:lin ang="2700000" scaled="1"/>
            </a:gradFill>
          </p:grpSpPr>
          <p:sp>
            <p:nvSpPr>
              <p:cNvPr id="19" name="달 18">
                <a:extLst>
                  <a:ext uri="{FF2B5EF4-FFF2-40B4-BE49-F238E27FC236}">
                    <a16:creationId xmlns:a16="http://schemas.microsoft.com/office/drawing/2014/main" id="{24865C30-5203-E322-F569-32E8BD7B3351}"/>
                  </a:ext>
                </a:extLst>
              </p:cNvPr>
              <p:cNvSpPr/>
              <p:nvPr/>
            </p:nvSpPr>
            <p:spPr>
              <a:xfrm rot="1764890">
                <a:off x="2071077" y="2107067"/>
                <a:ext cx="353658" cy="492005"/>
              </a:xfrm>
              <a:prstGeom prst="moon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20" name="사각형: 둥근 모서리 11">
                <a:extLst>
                  <a:ext uri="{FF2B5EF4-FFF2-40B4-BE49-F238E27FC236}">
                    <a16:creationId xmlns:a16="http://schemas.microsoft.com/office/drawing/2014/main" id="{1B93B5F3-E363-CF30-EC5F-962132B60BBA}"/>
                  </a:ext>
                </a:extLst>
              </p:cNvPr>
              <p:cNvSpPr/>
              <p:nvPr/>
            </p:nvSpPr>
            <p:spPr>
              <a:xfrm>
                <a:off x="1576110" y="2073231"/>
                <a:ext cx="1492639" cy="396030"/>
              </a:xfrm>
              <a:prstGeom prst="roundRect">
                <a:avLst>
                  <a:gd name="adj" fmla="val 5000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/>
              <a:lstStyle/>
              <a:p>
                <a:pPr marL="88900" algn="ctr"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  </a:t>
                </a:r>
                <a:r>
                  <a:rPr lang="ko-KR" altLang="en-US" sz="1200" dirty="0" smtClean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Fetches.js</a:t>
                </a:r>
                <a:endParaRPr lang="ko-KR" altLang="en-US" sz="1200" dirty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B7819F-2336-D026-94A0-D49C8447C162}"/>
                </a:ext>
              </a:extLst>
            </p:cNvPr>
            <p:cNvSpPr/>
            <p:nvPr/>
          </p:nvSpPr>
          <p:spPr>
            <a:xfrm>
              <a:off x="1866402" y="2030537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/>
                  <a:ea typeface="NanumBarunGothicOTF"/>
                </a:rPr>
                <a:t>03</a:t>
              </a: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1EA226-6595-5186-AB7C-9E4398BDA09F}"/>
              </a:ext>
            </a:extLst>
          </p:cNvPr>
          <p:cNvSpPr/>
          <p:nvPr/>
        </p:nvSpPr>
        <p:spPr>
          <a:xfrm>
            <a:off x="8635117" y="6293327"/>
            <a:ext cx="638246" cy="166977"/>
          </a:xfrm>
          <a:prstGeom prst="rect">
            <a:avLst/>
          </a:prstGeom>
          <a:solidFill>
            <a:srgbClr val="4D5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46615-9FB8-F985-BC6B-E93840ABFB3A}"/>
              </a:ext>
            </a:extLst>
          </p:cNvPr>
          <p:cNvSpPr txBox="1"/>
          <p:nvPr/>
        </p:nvSpPr>
        <p:spPr>
          <a:xfrm>
            <a:off x="9078331" y="6611779"/>
            <a:ext cx="8276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</a:t>
            </a:r>
            <a:r>
              <a:rPr lang="en-US" altLang="ko-KR" sz="1000" b="1">
                <a:solidFill>
                  <a:schemeClr val="bg1"/>
                </a:solidFill>
                <a:latin typeface="Montserrat"/>
                <a:ea typeface="NanumBarunGothicOTF"/>
              </a:rPr>
              <a:t>24</a:t>
            </a:r>
            <a:endParaRPr lang="ko-KR" altLang="en-US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35D9CA5-095C-461D-C443-2B072F7D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18" y="1664207"/>
            <a:ext cx="5441520" cy="439173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1A8400-87F1-08A4-C6C9-1D25658ACCDE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A6752B-66A4-7401-4453-3B59B7A13CF9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2" name="직사각형 21">
              <a:hlinkClick r:id="rId4"/>
              <a:extLst>
                <a:ext uri="{FF2B5EF4-FFF2-40B4-BE49-F238E27FC236}">
                  <a16:creationId xmlns:a16="http://schemas.microsoft.com/office/drawing/2014/main" id="{0BD80F88-485B-D45F-FCAA-C1C93B64DAE4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36297F0-B473-2FD4-F735-C4CC00BEC1EE}"/>
              </a:ext>
            </a:extLst>
          </p:cNvPr>
          <p:cNvSpPr txBox="1"/>
          <p:nvPr/>
        </p:nvSpPr>
        <p:spPr>
          <a:xfrm>
            <a:off x="1486942" y="318825"/>
            <a:ext cx="163509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CODE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321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7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8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948EB1-311A-DB8A-9213-9748A1DA0175}"/>
              </a:ext>
            </a:extLst>
          </p:cNvPr>
          <p:cNvGrpSpPr/>
          <p:nvPr/>
        </p:nvGrpSpPr>
        <p:grpSpPr>
          <a:xfrm>
            <a:off x="5976889" y="1670626"/>
            <a:ext cx="3308934" cy="4328527"/>
            <a:chOff x="1037934" y="1995458"/>
            <a:chExt cx="3632003" cy="255354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6D442C-0FEA-80A1-9D8E-5FF21E614B5A}"/>
                </a:ext>
              </a:extLst>
            </p:cNvPr>
            <p:cNvGrpSpPr/>
            <p:nvPr/>
          </p:nvGrpSpPr>
          <p:grpSpPr>
            <a:xfrm>
              <a:off x="1037934" y="1995458"/>
              <a:ext cx="3632003" cy="2553544"/>
              <a:chOff x="1037934" y="1995458"/>
              <a:chExt cx="3632003" cy="255354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3F6799-4A5E-956B-563B-EB82F3FF8D19}"/>
                  </a:ext>
                </a:extLst>
              </p:cNvPr>
              <p:cNvGrpSpPr/>
              <p:nvPr/>
            </p:nvGrpSpPr>
            <p:grpSpPr>
              <a:xfrm>
                <a:off x="1037934" y="1995458"/>
                <a:ext cx="3632003" cy="2553544"/>
                <a:chOff x="3555684" y="2201107"/>
                <a:chExt cx="5080631" cy="2951681"/>
              </a:xfrm>
            </p:grpSpPr>
            <p:sp>
              <p:nvSpPr>
                <p:cNvPr id="4" name="사각형: 둥근 모서리 6">
                  <a:extLst>
                    <a:ext uri="{FF2B5EF4-FFF2-40B4-BE49-F238E27FC236}">
                      <a16:creationId xmlns:a16="http://schemas.microsoft.com/office/drawing/2014/main" id="{7F34FF49-78A3-48B4-8D11-3A698902D5C7}"/>
                    </a:ext>
                  </a:extLst>
                </p:cNvPr>
                <p:cNvSpPr/>
                <p:nvPr/>
              </p:nvSpPr>
              <p:spPr>
                <a:xfrm>
                  <a:off x="3555684" y="2213841"/>
                  <a:ext cx="5080631" cy="2938947"/>
                </a:xfrm>
                <a:prstGeom prst="roundRect">
                  <a:avLst>
                    <a:gd name="adj" fmla="val 4911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889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 algn="ctr">
                    <a:defRPr/>
                  </a:pPr>
                  <a:endParaRPr lang="en-US" altLang="ko-KR" sz="3600" kern="0">
                    <a:ln w="22225">
                      <a:solidFill>
                        <a:srgbClr val="44546A">
                          <a:lumMod val="75000"/>
                        </a:srgbClr>
                      </a:solidFill>
                    </a:ln>
                    <a:solidFill>
                      <a:srgbClr val="FF7C80"/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  <p:sp>
              <p:nvSpPr>
                <p:cNvPr id="5" name="사각형: 둥근 위쪽 모서리 5">
                  <a:extLst>
                    <a:ext uri="{FF2B5EF4-FFF2-40B4-BE49-F238E27FC236}">
                      <a16:creationId xmlns:a16="http://schemas.microsoft.com/office/drawing/2014/main" id="{1F116020-F77B-D920-61DE-D62CA1F815E4}"/>
                    </a:ext>
                  </a:extLst>
                </p:cNvPr>
                <p:cNvSpPr/>
                <p:nvPr/>
              </p:nvSpPr>
              <p:spPr>
                <a:xfrm>
                  <a:off x="3561015" y="2201107"/>
                  <a:ext cx="5049519" cy="336346"/>
                </a:xfrm>
                <a:prstGeom prst="round2SameRect">
                  <a:avLst>
                    <a:gd name="adj1" fmla="val 27778"/>
                    <a:gd name="adj2" fmla="val 0"/>
                  </a:avLst>
                </a:prstGeom>
                <a:pattFill prst="smGrid">
                  <a:fgClr>
                    <a:srgbClr val="F5B1CE"/>
                  </a:fgClr>
                  <a:bgClr>
                    <a:srgbClr val="F7C1D8"/>
                  </a:bgClr>
                </a:patt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66700"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DCF02E-7BFD-FDDA-FFB7-6ACE996B5490}"/>
                  </a:ext>
                </a:extLst>
              </p:cNvPr>
              <p:cNvSpPr txBox="1"/>
              <p:nvPr/>
            </p:nvSpPr>
            <p:spPr>
              <a:xfrm>
                <a:off x="1104168" y="2050132"/>
                <a:ext cx="3423764" cy="3216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sz="1500" b="1" err="1">
                    <a:ea typeface="+mn-lt"/>
                    <a:cs typeface="+mn-lt"/>
                  </a:rPr>
                  <a:t>dataRemake</a:t>
                </a:r>
                <a:r>
                  <a:rPr lang="en-US" altLang="ko-KR" sz="1500" b="1">
                    <a:ea typeface="+mn-lt"/>
                    <a:cs typeface="+mn-lt"/>
                  </a:rPr>
                  <a:t>(</a:t>
                </a:r>
                <a:r>
                  <a:rPr lang="ko-KR" altLang="en-US" sz="1500" b="1">
                    <a:ea typeface="+mn-lt"/>
                    <a:cs typeface="+mn-lt"/>
                  </a:rPr>
                  <a:t> </a:t>
                </a:r>
                <a:r>
                  <a:rPr lang="en-US" altLang="ko-KR" sz="1500" b="1">
                    <a:ea typeface="+mn-lt"/>
                    <a:cs typeface="+mn-lt"/>
                  </a:rPr>
                  <a:t>)</a:t>
                </a:r>
                <a:endParaRPr lang="ko-KR" sz="1500">
                  <a:ea typeface="+mn-lt"/>
                  <a:cs typeface="+mn-lt"/>
                </a:endParaRPr>
              </a:p>
              <a:p>
                <a:endParaRPr lang="ko-KR" sz="1500" b="1">
                  <a:latin typeface="Arial"/>
                  <a:ea typeface="NanumBarunGothicOTF"/>
                  <a:cs typeface="Arial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577F70-5B13-F52C-3D28-4712E8AA4F40}"/>
                </a:ext>
              </a:extLst>
            </p:cNvPr>
            <p:cNvSpPr txBox="1"/>
            <p:nvPr/>
          </p:nvSpPr>
          <p:spPr>
            <a:xfrm>
              <a:off x="1041745" y="2306774"/>
              <a:ext cx="3564545" cy="213569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err="1">
                  <a:latin typeface="NanumBarunGothicOTF"/>
                  <a:ea typeface="NanumBarunGothicOTF"/>
                </a:rPr>
                <a:t>비구조화하여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할당된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변수들을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객체의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키로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사용하여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자료를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설계하는데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이때</a:t>
              </a:r>
              <a:r>
                <a:rPr lang="en-US" altLang="ko-KR" sz="1400">
                  <a:latin typeface="NanumBarunGothicOTF"/>
                  <a:ea typeface="NanumBarunGothicOTF"/>
                </a:rPr>
                <a:t> "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연령군"의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값이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전체가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아닐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경우에만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작성하도록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한다</a:t>
              </a:r>
              <a:r>
                <a:rPr lang="en-US" altLang="ko-KR" sz="1400">
                  <a:latin typeface="NanumBarunGothicOTF"/>
                  <a:ea typeface="NanumBarunGothicOTF"/>
                </a:rPr>
                <a:t>. 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err="1">
                  <a:latin typeface="NanumBarunGothicOTF"/>
                  <a:ea typeface="NanumBarunGothicOTF"/>
                </a:rPr>
                <a:t>모든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객체들의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초기값을</a:t>
              </a:r>
              <a:r>
                <a:rPr lang="en-US" altLang="ko-KR" sz="1400">
                  <a:latin typeface="NanumBarunGothicOTF"/>
                  <a:ea typeface="NanumBarunGothicOTF"/>
                </a:rPr>
                <a:t> 빈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객체로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만들어주고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가장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내부의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객체의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값을</a:t>
              </a:r>
              <a:r>
                <a:rPr lang="en-US" altLang="ko-KR" sz="1400">
                  <a:latin typeface="NanumBarunGothicOTF"/>
                  <a:ea typeface="NanumBarunGothicOTF"/>
                </a:rPr>
                <a:t> {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남자</a:t>
              </a:r>
              <a:r>
                <a:rPr lang="en-US" altLang="ko-KR" sz="1400">
                  <a:latin typeface="NanumBarunGothicOTF"/>
                  <a:ea typeface="NanumBarunGothicOTF"/>
                </a:rPr>
                <a:t> : 0,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여자</a:t>
              </a:r>
              <a:r>
                <a:rPr lang="en-US" altLang="ko-KR" sz="1400">
                  <a:latin typeface="NanumBarunGothicOTF"/>
                  <a:ea typeface="NanumBarunGothicOTF"/>
                </a:rPr>
                <a:t> : 0 }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으로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설정해준다</a:t>
              </a:r>
              <a:r>
                <a:rPr lang="en-US" altLang="ko-KR" sz="1400">
                  <a:latin typeface="NanumBarunGothicOTF"/>
                  <a:ea typeface="NanumBarunGothicOTF"/>
                </a:rPr>
                <a:t>. 그 후 '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성'이</a:t>
              </a:r>
              <a:r>
                <a:rPr lang="en-US" altLang="ko-KR" sz="1400">
                  <a:latin typeface="NanumBarunGothicOTF"/>
                  <a:ea typeface="NanumBarunGothicOTF"/>
                </a:rPr>
                <a:t> ‘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남녀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전체’가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아닌</a:t>
              </a:r>
              <a:r>
                <a:rPr lang="en-US" altLang="ko-KR" sz="1400">
                  <a:latin typeface="NanumBarunGothicOTF"/>
                  <a:ea typeface="NanumBarunGothicOTF"/>
                </a:rPr>
                <a:t> '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남자</a:t>
              </a:r>
              <a:r>
                <a:rPr lang="en-US" altLang="ko-KR" sz="1400">
                  <a:latin typeface="NanumBarunGothicOTF"/>
                  <a:ea typeface="NanumBarunGothicOTF"/>
                </a:rPr>
                <a:t>', '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여자'일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경우에만</a:t>
              </a:r>
              <a:r>
                <a:rPr lang="en-US" altLang="ko-KR" sz="1400">
                  <a:latin typeface="NanumBarunGothicOTF"/>
                  <a:ea typeface="NanumBarunGothicOTF"/>
                </a:rPr>
                <a:t> '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남자'와</a:t>
              </a:r>
              <a:r>
                <a:rPr lang="en-US" altLang="ko-KR" sz="1400">
                  <a:latin typeface="NanumBarunGothicOTF"/>
                  <a:ea typeface="NanumBarunGothicOTF"/>
                </a:rPr>
                <a:t> '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여자'의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값이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설정될</a:t>
              </a:r>
              <a:r>
                <a:rPr lang="en-US" altLang="ko-KR" sz="1400">
                  <a:latin typeface="NanumBarunGothicOTF"/>
                  <a:ea typeface="NanumBarunGothicOTF"/>
                </a:rPr>
                <a:t> 수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있도록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한다</a:t>
              </a:r>
              <a:r>
                <a:rPr lang="en-US" altLang="ko-KR" sz="1400">
                  <a:latin typeface="NanumBarunGothicOTF"/>
                  <a:ea typeface="NanumBarunGothicOTF"/>
                </a:rPr>
                <a:t>.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그렇게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하여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최종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완성된</a:t>
              </a:r>
              <a:r>
                <a:rPr lang="en-US" altLang="ko-KR" sz="1400">
                  <a:latin typeface="NanumBarunGothicOTF"/>
                  <a:ea typeface="NanumBarunGothicOTF"/>
                </a:rPr>
                <a:t> JSON을 </a:t>
              </a:r>
              <a:r>
                <a:rPr lang="ko-KR" altLang="en-US" sz="1400">
                  <a:latin typeface="NanumBarunGothicOTF"/>
                  <a:ea typeface="NanumBarunGothicOTF"/>
                </a:rPr>
                <a:t>반환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시켜준다</a:t>
              </a:r>
              <a:r>
                <a:rPr lang="en-US" altLang="ko-KR" sz="1400">
                  <a:latin typeface="NanumBarunGothicOTF"/>
                  <a:ea typeface="NanumBarunGothicOTF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C7F86A-D873-318F-9D95-CA84874A3C0F}"/>
              </a:ext>
            </a:extLst>
          </p:cNvPr>
          <p:cNvGrpSpPr/>
          <p:nvPr/>
        </p:nvGrpSpPr>
        <p:grpSpPr>
          <a:xfrm>
            <a:off x="705993" y="1034829"/>
            <a:ext cx="1957137" cy="525841"/>
            <a:chOff x="1762947" y="1985308"/>
            <a:chExt cx="1492639" cy="52584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6D3C89B-EDFA-C951-546F-711214EA83FC}"/>
                </a:ext>
              </a:extLst>
            </p:cNvPr>
            <p:cNvGrpSpPr/>
            <p:nvPr/>
          </p:nvGrpSpPr>
          <p:grpSpPr>
            <a:xfrm>
              <a:off x="1762947" y="1985308"/>
              <a:ext cx="1492639" cy="525841"/>
              <a:chOff x="1576110" y="2073231"/>
              <a:chExt cx="1492639" cy="525841"/>
            </a:xfrm>
            <a:gradFill>
              <a:gsLst>
                <a:gs pos="0">
                  <a:srgbClr val="FF6600"/>
                </a:gs>
                <a:gs pos="100000">
                  <a:srgbClr val="D60093"/>
                </a:gs>
              </a:gsLst>
              <a:lin ang="2700000" scaled="1"/>
            </a:gradFill>
          </p:grpSpPr>
          <p:sp>
            <p:nvSpPr>
              <p:cNvPr id="19" name="달 18">
                <a:extLst>
                  <a:ext uri="{FF2B5EF4-FFF2-40B4-BE49-F238E27FC236}">
                    <a16:creationId xmlns:a16="http://schemas.microsoft.com/office/drawing/2014/main" id="{24865C30-5203-E322-F569-32E8BD7B3351}"/>
                  </a:ext>
                </a:extLst>
              </p:cNvPr>
              <p:cNvSpPr/>
              <p:nvPr/>
            </p:nvSpPr>
            <p:spPr>
              <a:xfrm rot="1764890">
                <a:off x="2071077" y="2107067"/>
                <a:ext cx="353658" cy="492005"/>
              </a:xfrm>
              <a:prstGeom prst="moon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20" name="사각형: 둥근 모서리 11">
                <a:extLst>
                  <a:ext uri="{FF2B5EF4-FFF2-40B4-BE49-F238E27FC236}">
                    <a16:creationId xmlns:a16="http://schemas.microsoft.com/office/drawing/2014/main" id="{1B93B5F3-E363-CF30-EC5F-962132B60BBA}"/>
                  </a:ext>
                </a:extLst>
              </p:cNvPr>
              <p:cNvSpPr/>
              <p:nvPr/>
            </p:nvSpPr>
            <p:spPr>
              <a:xfrm>
                <a:off x="1576110" y="2073231"/>
                <a:ext cx="1492639" cy="396030"/>
              </a:xfrm>
              <a:prstGeom prst="roundRect">
                <a:avLst>
                  <a:gd name="adj" fmla="val 5000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/>
              <a:lstStyle/>
              <a:p>
                <a:pPr marL="88900" algn="ctr"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   </a:t>
                </a:r>
                <a:r>
                  <a:rPr lang="en-US" altLang="ko-KR" sz="1200" dirty="0" smtClean="0">
                    <a:solidFill>
                      <a:prstClr val="white"/>
                    </a:solidFill>
                    <a:latin typeface="NanumBarunGothicOTF"/>
                    <a:ea typeface="NanumBarunGothicOTF"/>
                  </a:rPr>
                  <a:t>Fetches.js</a:t>
                </a:r>
                <a:endParaRPr lang="ko-KR" altLang="en-US" sz="1200" dirty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B7819F-2336-D026-94A0-D49C8447C162}"/>
                </a:ext>
              </a:extLst>
            </p:cNvPr>
            <p:cNvSpPr/>
            <p:nvPr/>
          </p:nvSpPr>
          <p:spPr>
            <a:xfrm>
              <a:off x="1858653" y="2030537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/>
                  <a:ea typeface="NanumBarunGothicOTF"/>
                </a:rPr>
                <a:t>03</a:t>
              </a: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1EA226-6595-5186-AB7C-9E4398BDA09F}"/>
              </a:ext>
            </a:extLst>
          </p:cNvPr>
          <p:cNvSpPr/>
          <p:nvPr/>
        </p:nvSpPr>
        <p:spPr>
          <a:xfrm>
            <a:off x="8635117" y="6302563"/>
            <a:ext cx="638246" cy="166977"/>
          </a:xfrm>
          <a:prstGeom prst="rect">
            <a:avLst/>
          </a:prstGeom>
          <a:solidFill>
            <a:srgbClr val="4D5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46615-9FB8-F985-BC6B-E93840ABFB3A}"/>
              </a:ext>
            </a:extLst>
          </p:cNvPr>
          <p:cNvSpPr txBox="1"/>
          <p:nvPr/>
        </p:nvSpPr>
        <p:spPr>
          <a:xfrm>
            <a:off x="9078331" y="6611779"/>
            <a:ext cx="8276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</a:t>
            </a:r>
            <a:r>
              <a:rPr lang="en-US" altLang="ko-KR" sz="1000" b="1">
                <a:solidFill>
                  <a:schemeClr val="bg1"/>
                </a:solidFill>
                <a:latin typeface="Montserrat"/>
                <a:ea typeface="NanumBarunGothicOTF"/>
              </a:rPr>
              <a:t>25</a:t>
            </a:r>
            <a:endParaRPr lang="ko-KR" altLang="en-US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35D9CA5-095C-461D-C443-2B072F7D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8" y="1670627"/>
            <a:ext cx="5055249" cy="440466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C7E855-6932-751D-3E6E-6A15F697D656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C64B25-1BA0-05C5-A11D-C49B65A18A6F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2" name="직사각형 21">
              <a:hlinkClick r:id="rId4"/>
              <a:extLst>
                <a:ext uri="{FF2B5EF4-FFF2-40B4-BE49-F238E27FC236}">
                  <a16:creationId xmlns:a16="http://schemas.microsoft.com/office/drawing/2014/main" id="{C2B36E93-4A46-5897-4FF5-60B444843E1C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36297F0-B473-2FD4-F735-C4CC00BEC1EE}"/>
              </a:ext>
            </a:extLst>
          </p:cNvPr>
          <p:cNvSpPr txBox="1"/>
          <p:nvPr/>
        </p:nvSpPr>
        <p:spPr>
          <a:xfrm>
            <a:off x="1486942" y="318825"/>
            <a:ext cx="163509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CODE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365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5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6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B63819-A3C7-0FA5-436C-4A71124FEADA}"/>
              </a:ext>
            </a:extLst>
          </p:cNvPr>
          <p:cNvGrpSpPr/>
          <p:nvPr/>
        </p:nvGrpSpPr>
        <p:grpSpPr>
          <a:xfrm>
            <a:off x="702266" y="1047051"/>
            <a:ext cx="2233973" cy="525841"/>
            <a:chOff x="1834493" y="1985308"/>
            <a:chExt cx="1578802" cy="52584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F1BE78-1340-8CFD-AC84-B7C7A179E47D}"/>
                </a:ext>
              </a:extLst>
            </p:cNvPr>
            <p:cNvGrpSpPr/>
            <p:nvPr/>
          </p:nvGrpSpPr>
          <p:grpSpPr>
            <a:xfrm>
              <a:off x="1834493" y="1985308"/>
              <a:ext cx="1578802" cy="525841"/>
              <a:chOff x="1647656" y="2073231"/>
              <a:chExt cx="1578802" cy="525841"/>
            </a:xfrm>
            <a:gradFill>
              <a:gsLst>
                <a:gs pos="0">
                  <a:srgbClr val="FF6600"/>
                </a:gs>
                <a:gs pos="100000">
                  <a:srgbClr val="D60093"/>
                </a:gs>
              </a:gsLst>
              <a:lin ang="2700000" scaled="1"/>
            </a:gradFill>
          </p:grpSpPr>
          <p:sp>
            <p:nvSpPr>
              <p:cNvPr id="7" name="달 6">
                <a:extLst>
                  <a:ext uri="{FF2B5EF4-FFF2-40B4-BE49-F238E27FC236}">
                    <a16:creationId xmlns:a16="http://schemas.microsoft.com/office/drawing/2014/main" id="{1044D7C6-FC2A-F7F4-471F-2AD8B5AB1B22}"/>
                  </a:ext>
                </a:extLst>
              </p:cNvPr>
              <p:cNvSpPr/>
              <p:nvPr/>
            </p:nvSpPr>
            <p:spPr>
              <a:xfrm rot="1764890">
                <a:off x="2071077" y="2107067"/>
                <a:ext cx="353658" cy="492005"/>
              </a:xfrm>
              <a:prstGeom prst="moon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8" name="사각형: 둥근 모서리 11">
                <a:extLst>
                  <a:ext uri="{FF2B5EF4-FFF2-40B4-BE49-F238E27FC236}">
                    <a16:creationId xmlns:a16="http://schemas.microsoft.com/office/drawing/2014/main" id="{1B985869-3386-321C-451B-4E44E620A6F4}"/>
                  </a:ext>
                </a:extLst>
              </p:cNvPr>
              <p:cNvSpPr/>
              <p:nvPr/>
            </p:nvSpPr>
            <p:spPr>
              <a:xfrm>
                <a:off x="1647656" y="2073231"/>
                <a:ext cx="1578802" cy="391275"/>
              </a:xfrm>
              <a:prstGeom prst="roundRect">
                <a:avLst>
                  <a:gd name="adj" fmla="val 5000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/>
              <a:lstStyle/>
              <a:p>
                <a:pPr marL="88900" algn="ctr">
                  <a:defRPr/>
                </a:pPr>
                <a:r>
                  <a:rPr lang="en-US" sz="1200">
                    <a:solidFill>
                      <a:prstClr val="white"/>
                    </a:solidFill>
                    <a:ea typeface="+mn-lt"/>
                    <a:cs typeface="+mn-lt"/>
                  </a:rPr>
                  <a:t>       </a:t>
                </a:r>
                <a:r>
                  <a:rPr lang="en-US" sz="1200">
                    <a:solidFill>
                      <a:prstClr val="white"/>
                    </a:solidFill>
                    <a:latin typeface="NanumBarunGothicOTF" panose="02020603020101020101" charset="-127"/>
                    <a:ea typeface="NanumBarunGothicOTF" panose="02020603020101020101" charset="-127"/>
                    <a:cs typeface="+mn-lt"/>
                  </a:rPr>
                  <a:t>DrawVerticalbar.js</a:t>
                </a:r>
                <a:endParaRPr lang="ko-KR">
                  <a:solidFill>
                    <a:prstClr val="white"/>
                  </a:solidFill>
                  <a:latin typeface="NanumBarunGothicOTF" panose="02020603020101020101" charset="-127"/>
                  <a:ea typeface="NanumBarunGothicOTF" panose="02020603020101020101" charset="-127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DE881D9-A6D4-F5A1-66D1-6D22341F352F}"/>
                </a:ext>
              </a:extLst>
            </p:cNvPr>
            <p:cNvSpPr/>
            <p:nvPr/>
          </p:nvSpPr>
          <p:spPr>
            <a:xfrm>
              <a:off x="1904577" y="2020377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/>
                  <a:ea typeface="NanumBarunGothicOTF"/>
                </a:rPr>
                <a:t>04</a:t>
              </a: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B4DFBE-A755-F10C-FE97-3463B3A2864B}"/>
              </a:ext>
            </a:extLst>
          </p:cNvPr>
          <p:cNvSpPr/>
          <p:nvPr/>
        </p:nvSpPr>
        <p:spPr>
          <a:xfrm>
            <a:off x="8635117" y="6300527"/>
            <a:ext cx="638246" cy="166977"/>
          </a:xfrm>
          <a:prstGeom prst="rect">
            <a:avLst/>
          </a:prstGeom>
          <a:solidFill>
            <a:srgbClr val="4D5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E00BE3-C2CC-C4AC-607E-56C0AD62D9C9}"/>
              </a:ext>
            </a:extLst>
          </p:cNvPr>
          <p:cNvGrpSpPr/>
          <p:nvPr/>
        </p:nvGrpSpPr>
        <p:grpSpPr>
          <a:xfrm>
            <a:off x="6203164" y="1716256"/>
            <a:ext cx="2943470" cy="2072165"/>
            <a:chOff x="1037934" y="1856709"/>
            <a:chExt cx="3632003" cy="272548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15ABF31-36B1-B5E7-EAFE-158EB3F7D938}"/>
                </a:ext>
              </a:extLst>
            </p:cNvPr>
            <p:cNvGrpSpPr/>
            <p:nvPr/>
          </p:nvGrpSpPr>
          <p:grpSpPr>
            <a:xfrm>
              <a:off x="1037934" y="1856709"/>
              <a:ext cx="3632003" cy="2725489"/>
              <a:chOff x="1037934" y="1856709"/>
              <a:chExt cx="3632003" cy="2725489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977CA8D0-24B6-487B-D99A-9CF96612E726}"/>
                  </a:ext>
                </a:extLst>
              </p:cNvPr>
              <p:cNvGrpSpPr/>
              <p:nvPr/>
            </p:nvGrpSpPr>
            <p:grpSpPr>
              <a:xfrm>
                <a:off x="1037934" y="1856709"/>
                <a:ext cx="3632003" cy="2725489"/>
                <a:chOff x="3555684" y="2040727"/>
                <a:chExt cx="5080631" cy="3150435"/>
              </a:xfrm>
            </p:grpSpPr>
            <p:sp>
              <p:nvSpPr>
                <p:cNvPr id="32" name="사각형: 둥근 모서리 6">
                  <a:extLst>
                    <a:ext uri="{FF2B5EF4-FFF2-40B4-BE49-F238E27FC236}">
                      <a16:creationId xmlns:a16="http://schemas.microsoft.com/office/drawing/2014/main" id="{235A001C-F798-F0C6-606A-5367D22E6C23}"/>
                    </a:ext>
                  </a:extLst>
                </p:cNvPr>
                <p:cNvSpPr/>
                <p:nvPr/>
              </p:nvSpPr>
              <p:spPr>
                <a:xfrm>
                  <a:off x="3555684" y="2055446"/>
                  <a:ext cx="5080631" cy="3135716"/>
                </a:xfrm>
                <a:prstGeom prst="roundRect">
                  <a:avLst>
                    <a:gd name="adj" fmla="val 4911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889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 algn="ctr">
                    <a:defRPr/>
                  </a:pPr>
                  <a:endParaRPr lang="en-US" altLang="ko-KR" sz="3600" kern="0">
                    <a:ln w="22225">
                      <a:solidFill>
                        <a:srgbClr val="44546A">
                          <a:lumMod val="75000"/>
                        </a:srgbClr>
                      </a:solidFill>
                    </a:ln>
                    <a:solidFill>
                      <a:srgbClr val="FF7C80"/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  <p:sp>
              <p:nvSpPr>
                <p:cNvPr id="33" name="사각형: 둥근 위쪽 모서리 5">
                  <a:extLst>
                    <a:ext uri="{FF2B5EF4-FFF2-40B4-BE49-F238E27FC236}">
                      <a16:creationId xmlns:a16="http://schemas.microsoft.com/office/drawing/2014/main" id="{353927C2-77F4-E7F5-3CCB-FBC76569C9B0}"/>
                    </a:ext>
                  </a:extLst>
                </p:cNvPr>
                <p:cNvSpPr/>
                <p:nvPr/>
              </p:nvSpPr>
              <p:spPr>
                <a:xfrm>
                  <a:off x="3555684" y="2040727"/>
                  <a:ext cx="5080631" cy="726936"/>
                </a:xfrm>
                <a:prstGeom prst="round2SameRect">
                  <a:avLst>
                    <a:gd name="adj1" fmla="val 27778"/>
                    <a:gd name="adj2" fmla="val 0"/>
                  </a:avLst>
                </a:prstGeom>
                <a:pattFill prst="smGrid">
                  <a:fgClr>
                    <a:srgbClr val="F5B1CE"/>
                  </a:fgClr>
                  <a:bgClr>
                    <a:srgbClr val="F7C1D8"/>
                  </a:bgClr>
                </a:patt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66700"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93EA8-FA1A-331E-D52A-CC3172E0E0DF}"/>
                  </a:ext>
                </a:extLst>
              </p:cNvPr>
              <p:cNvSpPr txBox="1"/>
              <p:nvPr/>
            </p:nvSpPr>
            <p:spPr>
              <a:xfrm>
                <a:off x="1211049" y="1964618"/>
                <a:ext cx="3331844" cy="4250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50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Arial"/>
                  </a:rPr>
                  <a:t>Chart</a:t>
                </a:r>
                <a:r>
                  <a:rPr lang="ko-KR" altLang="en-US" sz="150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Arial"/>
                  </a:rPr>
                  <a:t>.</a:t>
                </a:r>
                <a:r>
                  <a:rPr lang="ko-KR" altLang="en-US" sz="150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Arial"/>
                  </a:rPr>
                  <a:t>js</a:t>
                </a:r>
                <a:r>
                  <a:rPr lang="ko-KR" altLang="en-US" sz="150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Arial"/>
                  </a:rPr>
                  <a:t> 활용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A13C04-9651-F46D-58A6-3B72EF88FF52}"/>
                </a:ext>
              </a:extLst>
            </p:cNvPr>
            <p:cNvSpPr txBox="1"/>
            <p:nvPr/>
          </p:nvSpPr>
          <p:spPr>
            <a:xfrm>
              <a:off x="1123909" y="2517097"/>
              <a:ext cx="3460053" cy="197700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err="1">
                  <a:latin typeface="NanumBarunGothicOTF"/>
                  <a:ea typeface="NanumBarunGothicOTF"/>
                </a:rPr>
                <a:t>파싱해온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데이터를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차트를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그리기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위해</a:t>
              </a:r>
              <a:r>
                <a:rPr lang="en-US" altLang="ko-KR" sz="1400">
                  <a:latin typeface="NanumBarunGothicOTF"/>
                  <a:ea typeface="NanumBarunGothicOTF"/>
                </a:rPr>
                <a:t> checkbox 의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값을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불러와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해당하는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데이터만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파싱하여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가져온</a:t>
              </a:r>
              <a:r>
                <a:rPr lang="en-US" altLang="ko-KR" sz="1400">
                  <a:latin typeface="NanumBarunGothicOTF"/>
                  <a:ea typeface="NanumBarunGothicOTF"/>
                </a:rPr>
                <a:t> 후 그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값들을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저장한다</a:t>
              </a:r>
              <a:r>
                <a:rPr lang="en-US" altLang="ko-KR" sz="1400">
                  <a:latin typeface="NanumBarunGothicOTF"/>
                  <a:ea typeface="NanumBarunGothicOTF"/>
                </a:rPr>
                <a:t>.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31486D-9A75-C042-B3F6-10123B849E90}"/>
              </a:ext>
            </a:extLst>
          </p:cNvPr>
          <p:cNvSpPr txBox="1"/>
          <p:nvPr/>
        </p:nvSpPr>
        <p:spPr>
          <a:xfrm>
            <a:off x="9144947" y="6611779"/>
            <a:ext cx="7610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</a:t>
            </a:r>
            <a:r>
              <a:rPr lang="en-US" altLang="ko-KR" sz="1000" b="1">
                <a:solidFill>
                  <a:schemeClr val="bg1"/>
                </a:solidFill>
                <a:latin typeface="Montserrat"/>
                <a:ea typeface="NanumBarunGothicOTF"/>
              </a:rPr>
              <a:t>26</a:t>
            </a:r>
            <a:endParaRPr lang="ko-KR" altLang="en-US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81E732A-FCB8-B774-6386-6E2465FA8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5" y="1675616"/>
            <a:ext cx="4905303" cy="377079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DFDCF0-0EE6-A0D3-4810-5200E4D4DC49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48E30-CC5B-A7F4-F211-3C1168DD3105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16" name="직사각형 15">
              <a:hlinkClick r:id="rId4"/>
              <a:extLst>
                <a:ext uri="{FF2B5EF4-FFF2-40B4-BE49-F238E27FC236}">
                  <a16:creationId xmlns:a16="http://schemas.microsoft.com/office/drawing/2014/main" id="{2F4AB0CC-06B3-55B6-15DA-6685B2ABF33C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36297F0-B473-2FD4-F735-C4CC00BEC1EE}"/>
              </a:ext>
            </a:extLst>
          </p:cNvPr>
          <p:cNvSpPr txBox="1"/>
          <p:nvPr/>
        </p:nvSpPr>
        <p:spPr>
          <a:xfrm>
            <a:off x="1486942" y="318825"/>
            <a:ext cx="163509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CODE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998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6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7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F0DB59-BAD8-4773-339F-997FC64C6760}"/>
              </a:ext>
            </a:extLst>
          </p:cNvPr>
          <p:cNvSpPr/>
          <p:nvPr/>
        </p:nvSpPr>
        <p:spPr>
          <a:xfrm>
            <a:off x="8635117" y="6297571"/>
            <a:ext cx="638246" cy="166977"/>
          </a:xfrm>
          <a:prstGeom prst="rect">
            <a:avLst/>
          </a:prstGeom>
          <a:solidFill>
            <a:srgbClr val="4D5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A38FCB-8EF3-E05C-D0A9-212D2D323FA9}"/>
              </a:ext>
            </a:extLst>
          </p:cNvPr>
          <p:cNvSpPr txBox="1"/>
          <p:nvPr/>
        </p:nvSpPr>
        <p:spPr>
          <a:xfrm>
            <a:off x="8993698" y="6611779"/>
            <a:ext cx="91230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</a:t>
            </a:r>
            <a:r>
              <a:rPr lang="en-US" altLang="ko-KR" sz="1000" b="1">
                <a:solidFill>
                  <a:schemeClr val="bg1"/>
                </a:solidFill>
                <a:latin typeface="Montserrat"/>
                <a:ea typeface="NanumBarunGothicOTF"/>
              </a:rPr>
              <a:t>27</a:t>
            </a:r>
            <a:endParaRPr lang="ko-KR" altLang="en-US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A8EE308-F01C-F7CD-C07D-BA38DFE9E7DF}"/>
              </a:ext>
            </a:extLst>
          </p:cNvPr>
          <p:cNvGrpSpPr/>
          <p:nvPr/>
        </p:nvGrpSpPr>
        <p:grpSpPr>
          <a:xfrm>
            <a:off x="702268" y="1047051"/>
            <a:ext cx="2228892" cy="525841"/>
            <a:chOff x="1834494" y="1985308"/>
            <a:chExt cx="1492639" cy="52584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FE51BA6-D445-B7C0-AC4C-B5DE25CB4FDB}"/>
                </a:ext>
              </a:extLst>
            </p:cNvPr>
            <p:cNvGrpSpPr/>
            <p:nvPr/>
          </p:nvGrpSpPr>
          <p:grpSpPr>
            <a:xfrm>
              <a:off x="1834494" y="1985308"/>
              <a:ext cx="1492639" cy="525841"/>
              <a:chOff x="1647657" y="2073231"/>
              <a:chExt cx="1492639" cy="525841"/>
            </a:xfrm>
            <a:gradFill>
              <a:gsLst>
                <a:gs pos="0">
                  <a:srgbClr val="FF6600"/>
                </a:gs>
                <a:gs pos="100000">
                  <a:srgbClr val="D60093"/>
                </a:gs>
              </a:gsLst>
              <a:lin ang="2700000" scaled="1"/>
            </a:gradFill>
          </p:grpSpPr>
          <p:sp>
            <p:nvSpPr>
              <p:cNvPr id="31" name="달 30">
                <a:extLst>
                  <a:ext uri="{FF2B5EF4-FFF2-40B4-BE49-F238E27FC236}">
                    <a16:creationId xmlns:a16="http://schemas.microsoft.com/office/drawing/2014/main" id="{DB5A43D5-F0C4-A84C-035F-D142B0102CBD}"/>
                  </a:ext>
                </a:extLst>
              </p:cNvPr>
              <p:cNvSpPr/>
              <p:nvPr/>
            </p:nvSpPr>
            <p:spPr>
              <a:xfrm rot="1764890">
                <a:off x="2028177" y="2107067"/>
                <a:ext cx="353658" cy="492005"/>
              </a:xfrm>
              <a:prstGeom prst="moon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32" name="사각형: 둥근 모서리 11">
                <a:extLst>
                  <a:ext uri="{FF2B5EF4-FFF2-40B4-BE49-F238E27FC236}">
                    <a16:creationId xmlns:a16="http://schemas.microsoft.com/office/drawing/2014/main" id="{E79025BA-935A-1752-9B9F-AC0159D5A32C}"/>
                  </a:ext>
                </a:extLst>
              </p:cNvPr>
              <p:cNvSpPr/>
              <p:nvPr/>
            </p:nvSpPr>
            <p:spPr>
              <a:xfrm>
                <a:off x="1647657" y="2073231"/>
                <a:ext cx="1492639" cy="396030"/>
              </a:xfrm>
              <a:prstGeom prst="roundRect">
                <a:avLst>
                  <a:gd name="adj" fmla="val 5000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/>
              <a:lstStyle/>
              <a:p>
                <a:pPr marL="88900" algn="ctr">
                  <a:defRPr/>
                </a:pPr>
                <a:r>
                  <a:rPr lang="en-US" sz="1200">
                    <a:solidFill>
                      <a:prstClr val="white"/>
                    </a:solidFill>
                    <a:latin typeface="NanumBarunGothicOTF" panose="02020603020101020101" charset="-127"/>
                    <a:ea typeface="NanumBarunGothicOTF" panose="02020603020101020101" charset="-127"/>
                    <a:cs typeface="+mn-lt"/>
                  </a:rPr>
                  <a:t>        DrawVerticalbar.js</a:t>
                </a:r>
                <a:endParaRPr lang="ko-KR">
                  <a:solidFill>
                    <a:prstClr val="white"/>
                  </a:solidFill>
                  <a:latin typeface="NanumBarunGothicOTF" panose="02020603020101020101" charset="-127"/>
                  <a:ea typeface="NanumBarunGothicOTF" panose="02020603020101020101" charset="-127"/>
                </a:endParaRPr>
              </a:p>
            </p:txBody>
          </p: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53EC6EB-3335-BE56-8FE4-EF12827B0277}"/>
                </a:ext>
              </a:extLst>
            </p:cNvPr>
            <p:cNvSpPr/>
            <p:nvPr/>
          </p:nvSpPr>
          <p:spPr>
            <a:xfrm>
              <a:off x="1903567" y="2020377"/>
              <a:ext cx="280254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/>
                  <a:ea typeface="NanumBarunGothicOTF"/>
                </a:rPr>
                <a:t>05</a:t>
              </a: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D4C5952-53FB-B7F8-42D3-163B6F3ECCAA}"/>
              </a:ext>
            </a:extLst>
          </p:cNvPr>
          <p:cNvGrpSpPr/>
          <p:nvPr/>
        </p:nvGrpSpPr>
        <p:grpSpPr>
          <a:xfrm>
            <a:off x="5780733" y="1734728"/>
            <a:ext cx="2943470" cy="1872224"/>
            <a:chOff x="1037934" y="1856709"/>
            <a:chExt cx="3632003" cy="272548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3324D75-6A5F-FF54-97D0-3BEC2143B38C}"/>
                </a:ext>
              </a:extLst>
            </p:cNvPr>
            <p:cNvGrpSpPr/>
            <p:nvPr/>
          </p:nvGrpSpPr>
          <p:grpSpPr>
            <a:xfrm>
              <a:off x="1037934" y="1856709"/>
              <a:ext cx="3632003" cy="2725489"/>
              <a:chOff x="1037934" y="1856709"/>
              <a:chExt cx="3632003" cy="2725489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8598B07-35CE-BB84-CC83-1D883A001023}"/>
                  </a:ext>
                </a:extLst>
              </p:cNvPr>
              <p:cNvGrpSpPr/>
              <p:nvPr/>
            </p:nvGrpSpPr>
            <p:grpSpPr>
              <a:xfrm>
                <a:off x="1037934" y="1856709"/>
                <a:ext cx="3632003" cy="2725489"/>
                <a:chOff x="3555684" y="2040727"/>
                <a:chExt cx="5080631" cy="3150435"/>
              </a:xfrm>
            </p:grpSpPr>
            <p:sp>
              <p:nvSpPr>
                <p:cNvPr id="41" name="사각형: 둥근 모서리 6">
                  <a:extLst>
                    <a:ext uri="{FF2B5EF4-FFF2-40B4-BE49-F238E27FC236}">
                      <a16:creationId xmlns:a16="http://schemas.microsoft.com/office/drawing/2014/main" id="{BEF76E55-CFB2-DD9D-3751-2F6EBE018FA1}"/>
                    </a:ext>
                  </a:extLst>
                </p:cNvPr>
                <p:cNvSpPr/>
                <p:nvPr/>
              </p:nvSpPr>
              <p:spPr>
                <a:xfrm>
                  <a:off x="3555684" y="2055446"/>
                  <a:ext cx="5080631" cy="3135716"/>
                </a:xfrm>
                <a:prstGeom prst="roundRect">
                  <a:avLst>
                    <a:gd name="adj" fmla="val 4911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889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 algn="ctr">
                    <a:defRPr/>
                  </a:pPr>
                  <a:endParaRPr lang="en-US" altLang="ko-KR" sz="3600" kern="0">
                    <a:ln w="22225">
                      <a:solidFill>
                        <a:srgbClr val="44546A">
                          <a:lumMod val="75000"/>
                        </a:srgbClr>
                      </a:solidFill>
                    </a:ln>
                    <a:solidFill>
                      <a:srgbClr val="FF7C80"/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  <p:sp>
              <p:nvSpPr>
                <p:cNvPr id="42" name="사각형: 둥근 위쪽 모서리 5">
                  <a:extLst>
                    <a:ext uri="{FF2B5EF4-FFF2-40B4-BE49-F238E27FC236}">
                      <a16:creationId xmlns:a16="http://schemas.microsoft.com/office/drawing/2014/main" id="{6EECBBE8-08B5-5AAB-8623-9C6038E6D174}"/>
                    </a:ext>
                  </a:extLst>
                </p:cNvPr>
                <p:cNvSpPr/>
                <p:nvPr/>
              </p:nvSpPr>
              <p:spPr>
                <a:xfrm>
                  <a:off x="3555684" y="2040727"/>
                  <a:ext cx="5080631" cy="726936"/>
                </a:xfrm>
                <a:prstGeom prst="round2SameRect">
                  <a:avLst>
                    <a:gd name="adj1" fmla="val 27778"/>
                    <a:gd name="adj2" fmla="val 0"/>
                  </a:avLst>
                </a:prstGeom>
                <a:pattFill prst="smGrid">
                  <a:fgClr>
                    <a:srgbClr val="F5B1CE"/>
                  </a:fgClr>
                  <a:bgClr>
                    <a:srgbClr val="F7C1D8"/>
                  </a:bgClr>
                </a:patt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66700"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BarunGothicOTF" panose="02020603020101020101" pitchFamily="18" charset="-127"/>
                    <a:ea typeface="NanumBarunGothicOTF" panose="02020603020101020101" pitchFamily="18" charset="-127"/>
                  </a:endParaRP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699059-2150-A6D2-2A5D-1473FCD1D32C}"/>
                  </a:ext>
                </a:extLst>
              </p:cNvPr>
              <p:cNvSpPr txBox="1"/>
              <p:nvPr/>
            </p:nvSpPr>
            <p:spPr>
              <a:xfrm>
                <a:off x="1211049" y="1952470"/>
                <a:ext cx="3331844" cy="47044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50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Arial"/>
                  </a:rPr>
                  <a:t>Chart</a:t>
                </a:r>
                <a:r>
                  <a:rPr lang="ko-KR" altLang="en-US" sz="150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Arial"/>
                  </a:rPr>
                  <a:t>.</a:t>
                </a:r>
                <a:r>
                  <a:rPr lang="ko-KR" altLang="en-US" sz="150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Arial"/>
                  </a:rPr>
                  <a:t>js</a:t>
                </a:r>
                <a:r>
                  <a:rPr lang="ko-KR" altLang="en-US" sz="150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Arial"/>
                  </a:rPr>
                  <a:t> 활용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19394A-767E-DC21-4F2D-ED44AE6F53DB}"/>
                </a:ext>
              </a:extLst>
            </p:cNvPr>
            <p:cNvSpPr txBox="1"/>
            <p:nvPr/>
          </p:nvSpPr>
          <p:spPr>
            <a:xfrm>
              <a:off x="1082841" y="2583189"/>
              <a:ext cx="3460053" cy="1506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>
                  <a:latin typeface="NanumBarunGothicOTF"/>
                  <a:ea typeface="NanumBarunGothicOTF"/>
                </a:rPr>
                <a:t>재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파싱해와서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저장한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데이터들을</a:t>
              </a:r>
              <a:r>
                <a:rPr lang="en-US" altLang="ko-KR" sz="1400">
                  <a:latin typeface="NanumBarunGothicOTF"/>
                  <a:ea typeface="NanumBarunGothicOTF"/>
                </a:rPr>
                <a:t> Chart.js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라이브러리를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이용해</a:t>
              </a:r>
              <a:r>
                <a:rPr lang="en-US" altLang="ko-KR" sz="1400">
                  <a:latin typeface="NanumBarunGothicOTF"/>
                  <a:ea typeface="NanumBarunGothicOTF"/>
                </a:rPr>
                <a:t> 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원하는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차트로</a:t>
              </a:r>
              <a:r>
                <a:rPr lang="en-US" altLang="ko-KR" sz="1400">
                  <a:latin typeface="NanumBarunGothicOTF"/>
                  <a:ea typeface="NanumBarunGothicOTF"/>
                </a:rPr>
                <a:t> </a:t>
              </a:r>
              <a:r>
                <a:rPr lang="en-US" altLang="ko-KR" sz="1400" err="1">
                  <a:latin typeface="NanumBarunGothicOTF"/>
                  <a:ea typeface="NanumBarunGothicOTF"/>
                </a:rPr>
                <a:t>그려준다</a:t>
              </a:r>
              <a:r>
                <a:rPr lang="en-US" altLang="ko-KR" sz="1400">
                  <a:latin typeface="NanumBarunGothicOTF"/>
                  <a:ea typeface="NanumBarunGothicOTF"/>
                </a:rPr>
                <a:t>.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9C9B45-49B5-1170-F28B-BC6F43EE8584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5FBB40-FF14-10F8-AFDB-FAD1524073EA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8" name="직사각형 7">
              <a:hlinkClick r:id="rId3"/>
              <a:extLst>
                <a:ext uri="{FF2B5EF4-FFF2-40B4-BE49-F238E27FC236}">
                  <a16:creationId xmlns:a16="http://schemas.microsoft.com/office/drawing/2014/main" id="{A3CE7D5D-47DE-36DB-5982-CB00A15611A1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6297F0-B473-2FD4-F735-C4CC00BEC1EE}"/>
              </a:ext>
            </a:extLst>
          </p:cNvPr>
          <p:cNvSpPr txBox="1"/>
          <p:nvPr/>
        </p:nvSpPr>
        <p:spPr>
          <a:xfrm>
            <a:off x="1486942" y="318825"/>
            <a:ext cx="163509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CODE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6173881-58D8-FD16-586B-7D358B77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46" y="1712370"/>
            <a:ext cx="4451095" cy="411480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3244E03-B3E4-941E-25BB-10959EE76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421" y="4282789"/>
            <a:ext cx="2378505" cy="1700124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75576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9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42" y="3819439"/>
            <a:ext cx="1735012" cy="1711775"/>
          </a:xfrm>
          <a:prstGeom prst="rect">
            <a:avLst/>
          </a:prstGeom>
        </p:spPr>
      </p:pic>
      <p:pic>
        <p:nvPicPr>
          <p:cNvPr id="1028" name="Picture 4" descr="Visual Studio code] 비주얼 스튜디오 코드 추천 익스텐션">
            <a:extLst>
              <a:ext uri="{FF2B5EF4-FFF2-40B4-BE49-F238E27FC236}">
                <a16:creationId xmlns:a16="http://schemas.microsoft.com/office/drawing/2014/main" id="{D235FE5C-1C8F-9AA9-DAE2-DF8E42F9B7B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63" y="179334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파일의 유형 pug - 파일 및 폴더 아이콘">
            <a:extLst>
              <a:ext uri="{FF2B5EF4-FFF2-40B4-BE49-F238E27FC236}">
                <a16:creationId xmlns:a16="http://schemas.microsoft.com/office/drawing/2014/main" id="{A9B752AF-39E6-0ECE-840F-3494E5E45ED7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782" y="4178439"/>
            <a:ext cx="1410496" cy="141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그래픽, 폰트, 디자인이(가) 표시된 사진&#10;&#10;자동 생성된 설명">
            <a:extLst>
              <a:ext uri="{FF2B5EF4-FFF2-40B4-BE49-F238E27FC236}">
                <a16:creationId xmlns:a16="http://schemas.microsoft.com/office/drawing/2014/main" id="{93F0D5C1-44B8-6423-88BF-5531C3825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02" y="4281025"/>
            <a:ext cx="1057872" cy="10578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A9B94D-59CA-AAF4-6B87-C7871F7B2269}"/>
              </a:ext>
            </a:extLst>
          </p:cNvPr>
          <p:cNvSpPr txBox="1"/>
          <p:nvPr/>
        </p:nvSpPr>
        <p:spPr>
          <a:xfrm>
            <a:off x="578569" y="1273390"/>
            <a:ext cx="2862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2800" b="1" spc="-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Editor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223FD-DEB0-3219-85F7-A9FB89C20491}"/>
              </a:ext>
            </a:extLst>
          </p:cNvPr>
          <p:cNvSpPr txBox="1"/>
          <p:nvPr/>
        </p:nvSpPr>
        <p:spPr>
          <a:xfrm>
            <a:off x="1080966" y="3330770"/>
            <a:ext cx="1857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2800" b="1" spc="-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Drawing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9C07B3-1D9E-D868-73FD-C5868EFC0664}"/>
              </a:ext>
            </a:extLst>
          </p:cNvPr>
          <p:cNvSpPr txBox="1"/>
          <p:nvPr/>
        </p:nvSpPr>
        <p:spPr>
          <a:xfrm>
            <a:off x="5281292" y="1273390"/>
            <a:ext cx="2862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2800" b="1" spc="-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Skills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50E72D-1953-8D34-9AC7-AD43EB7E6294}"/>
              </a:ext>
            </a:extLst>
          </p:cNvPr>
          <p:cNvSpPr/>
          <p:nvPr/>
        </p:nvSpPr>
        <p:spPr>
          <a:xfrm>
            <a:off x="8647309" y="6312719"/>
            <a:ext cx="638246" cy="166977"/>
          </a:xfrm>
          <a:prstGeom prst="rect">
            <a:avLst/>
          </a:prstGeom>
          <a:solidFill>
            <a:srgbClr val="4D5B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51574-E218-849A-27AE-5D0CBB8F5369}"/>
              </a:ext>
            </a:extLst>
          </p:cNvPr>
          <p:cNvSpPr txBox="1"/>
          <p:nvPr/>
        </p:nvSpPr>
        <p:spPr>
          <a:xfrm>
            <a:off x="9051010" y="6611779"/>
            <a:ext cx="85499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28</a:t>
            </a:r>
            <a:endParaRPr lang="en-US" altLang="ko-KR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8" name="Picture 4" descr="HTML과 CSS">
            <a:extLst>
              <a:ext uri="{FF2B5EF4-FFF2-40B4-BE49-F238E27FC236}">
                <a16:creationId xmlns:a16="http://schemas.microsoft.com/office/drawing/2014/main" id="{06D2DE65-5987-EDF8-7B8F-737FB504F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23838" r="6619" b="24934"/>
          <a:stretch/>
        </p:blipFill>
        <p:spPr bwMode="auto">
          <a:xfrm>
            <a:off x="4897692" y="1954859"/>
            <a:ext cx="3916221" cy="156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6789F5-A08D-E3BD-1323-FF6335933BC1}"/>
              </a:ext>
            </a:extLst>
          </p:cNvPr>
          <p:cNvSpPr/>
          <p:nvPr/>
        </p:nvSpPr>
        <p:spPr>
          <a:xfrm>
            <a:off x="3323005" y="3696886"/>
            <a:ext cx="116312" cy="1891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피그마 - 무료 심벌 마크개 아이콘">
            <a:extLst>
              <a:ext uri="{FF2B5EF4-FFF2-40B4-BE49-F238E27FC236}">
                <a16:creationId xmlns:a16="http://schemas.microsoft.com/office/drawing/2014/main" id="{84290F7A-D972-30B6-7C32-F4C7D4A3C458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32" y="4130354"/>
            <a:ext cx="1093833" cy="95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C7ADA6-E1BB-F903-0209-381B6F3095F7}"/>
              </a:ext>
            </a:extLst>
          </p:cNvPr>
          <p:cNvGrpSpPr/>
          <p:nvPr/>
        </p:nvGrpSpPr>
        <p:grpSpPr>
          <a:xfrm>
            <a:off x="6232343" y="4098285"/>
            <a:ext cx="1447769" cy="1447682"/>
            <a:chOff x="6316423" y="4098285"/>
            <a:chExt cx="1447769" cy="1447682"/>
          </a:xfrm>
        </p:grpSpPr>
        <p:pic>
          <p:nvPicPr>
            <p:cNvPr id="1034" name="Picture 10" descr="Syntactically Awesome Style Sheets (Sass) • sass">
              <a:extLst>
                <a:ext uri="{FF2B5EF4-FFF2-40B4-BE49-F238E27FC236}">
                  <a16:creationId xmlns:a16="http://schemas.microsoft.com/office/drawing/2014/main" id="{7F0CA7C8-A602-1C6D-F553-C3248C221FD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052" y="4176681"/>
              <a:ext cx="1093137" cy="1265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9E67D5A-14A4-6644-C945-F46A79086AF8}"/>
                </a:ext>
              </a:extLst>
            </p:cNvPr>
            <p:cNvSpPr/>
            <p:nvPr/>
          </p:nvSpPr>
          <p:spPr>
            <a:xfrm>
              <a:off x="7558420" y="4098285"/>
              <a:ext cx="73969" cy="1447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3731E4-2B61-E892-8AEB-3A484B267A5C}"/>
                </a:ext>
              </a:extLst>
            </p:cNvPr>
            <p:cNvSpPr/>
            <p:nvPr/>
          </p:nvSpPr>
          <p:spPr>
            <a:xfrm rot="5400000">
              <a:off x="7003279" y="3421995"/>
              <a:ext cx="73969" cy="1447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73801A-6E3F-35EB-71DC-75AF4F2A03E3}"/>
                </a:ext>
              </a:extLst>
            </p:cNvPr>
            <p:cNvSpPr/>
            <p:nvPr/>
          </p:nvSpPr>
          <p:spPr>
            <a:xfrm rot="5400000">
              <a:off x="7003366" y="4732306"/>
              <a:ext cx="73969" cy="1447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47A01D8-A816-967C-E710-437B33B7B121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F5E870-451F-A1B1-8944-B0D2B0392AC4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5" name="직사각형 24">
              <a:hlinkClick r:id="rId10"/>
              <a:extLst>
                <a:ext uri="{FF2B5EF4-FFF2-40B4-BE49-F238E27FC236}">
                  <a16:creationId xmlns:a16="http://schemas.microsoft.com/office/drawing/2014/main" id="{780C7F70-95F0-17F5-E54E-ACE0AB3832F4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36297F0-B473-2FD4-F735-C4CC00BEC1EE}"/>
              </a:ext>
            </a:extLst>
          </p:cNvPr>
          <p:cNvSpPr txBox="1"/>
          <p:nvPr/>
        </p:nvSpPr>
        <p:spPr>
          <a:xfrm>
            <a:off x="1486942" y="318825"/>
            <a:ext cx="163509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 dirty="0">
                <a:latin typeface="Montserrat"/>
                <a:ea typeface="NanumBarunGothicOTF"/>
              </a:rPr>
              <a:t>TOOLS</a:t>
            </a:r>
            <a:endParaRPr lang="en-US" altLang="ko-KR" sz="3000" b="1" spc="-1" dirty="0">
              <a:latin typeface="Montserrat" pitchFamily="2" charset="0"/>
              <a:ea typeface="NanumBarunGothicOTF" panose="020206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E16FFAF-86C9-0CC2-C5FB-A007809032D7}"/>
                  </a:ext>
                </a:extLst>
              </p14:cNvPr>
              <p14:cNvContentPartPr/>
              <p14:nvPr/>
            </p14:nvContentPartPr>
            <p14:xfrm>
              <a:off x="1586552" y="5506265"/>
              <a:ext cx="1779886" cy="31759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E16FFAF-86C9-0CC2-C5FB-A007809032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3563" y="5443818"/>
                <a:ext cx="1905504" cy="1562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27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49656747-B57D-BF66-0170-0C4920B9E44B}"/>
              </a:ext>
            </a:extLst>
          </p:cNvPr>
          <p:cNvSpPr/>
          <p:nvPr/>
        </p:nvSpPr>
        <p:spPr>
          <a:xfrm>
            <a:off x="218945" y="1036596"/>
            <a:ext cx="9541969" cy="5157710"/>
          </a:xfrm>
          <a:prstGeom prst="roundRect">
            <a:avLst>
              <a:gd name="adj" fmla="val 495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126" b="1">
                <a:latin typeface="Montserrat" pitchFamily="2" charset="0"/>
                <a:ea typeface="NanumBarunGothicOTF" panose="02020603020101020101" pitchFamily="18" charset="-127"/>
              </a:rPr>
              <a:t>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152796" y="3107562"/>
            <a:ext cx="4453013" cy="960000"/>
            <a:chOff x="3152796" y="3107562"/>
            <a:chExt cx="4453013" cy="960000"/>
          </a:xfrm>
        </p:grpSpPr>
        <p:sp>
          <p:nvSpPr>
            <p:cNvPr id="5" name="TextBox 59">
              <a:extLst>
                <a:ext uri="{FF2B5EF4-FFF2-40B4-BE49-F238E27FC236}">
                  <a16:creationId xmlns:a16="http://schemas.microsoft.com/office/drawing/2014/main" id="{1D790B07-F36C-EEB3-000C-18EF8F893017}"/>
                </a:ext>
              </a:extLst>
            </p:cNvPr>
            <p:cNvSpPr/>
            <p:nvPr/>
          </p:nvSpPr>
          <p:spPr>
            <a:xfrm>
              <a:off x="4151421" y="3152533"/>
              <a:ext cx="3454388" cy="852794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t">
              <a:spAutoFit/>
            </a:bodyPr>
            <a:lstStyle/>
            <a:p>
              <a:pPr algn="ctr">
                <a:lnSpc>
                  <a:spcPct val="98422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en-US" sz="5400" b="1" dirty="0">
                  <a:solidFill>
                    <a:schemeClr val="bg1"/>
                  </a:solidFill>
                  <a:latin typeface="Montserrat"/>
                  <a:ea typeface="Lato"/>
                </a:rPr>
                <a:t>REVIEW</a:t>
              </a:r>
              <a:endParaRPr lang="en-US" sz="5400" dirty="0">
                <a:solidFill>
                  <a:schemeClr val="bg1"/>
                </a:solidFill>
                <a:latin typeface="Montserrat"/>
              </a:endParaRPr>
            </a:p>
          </p:txBody>
        </p:sp>
        <p:pic>
          <p:nvPicPr>
            <p:cNvPr id="37" name="그래픽 36">
              <a:extLst>
                <a:ext uri="{FF2B5EF4-FFF2-40B4-BE49-F238E27FC236}">
                  <a16:creationId xmlns:a16="http://schemas.microsoft.com/office/drawing/2014/main" id="{C4E9156E-DD1D-239D-4E52-A2F6103B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2796" y="3107562"/>
              <a:ext cx="1080000" cy="960000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7A5F75-168E-9AAC-8865-831255017D81}"/>
              </a:ext>
            </a:extLst>
          </p:cNvPr>
          <p:cNvSpPr/>
          <p:nvPr/>
        </p:nvSpPr>
        <p:spPr>
          <a:xfrm>
            <a:off x="8635117" y="6324911"/>
            <a:ext cx="638246" cy="166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96E7F-60DC-910F-9178-D408A7A7A2BC}"/>
              </a:ext>
            </a:extLst>
          </p:cNvPr>
          <p:cNvSpPr txBox="1"/>
          <p:nvPr/>
        </p:nvSpPr>
        <p:spPr>
          <a:xfrm>
            <a:off x="9036424" y="6611779"/>
            <a:ext cx="8695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/>
                <a:ea typeface="NanumBarunGothicOTF"/>
              </a:rPr>
              <a:t>PAGE 29</a:t>
            </a:r>
            <a:endParaRPr lang="en-US" altLang="ko-KR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5AF8C98-B696-B50E-75BF-F684D2895BCD}"/>
              </a:ext>
            </a:extLst>
          </p:cNvPr>
          <p:cNvGrpSpPr/>
          <p:nvPr/>
        </p:nvGrpSpPr>
        <p:grpSpPr>
          <a:xfrm>
            <a:off x="4012816" y="6465356"/>
            <a:ext cx="2280205" cy="279144"/>
            <a:chOff x="2391002" y="6348371"/>
            <a:chExt cx="1880367" cy="3516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DAC8EC-B496-DD78-BEA9-EB100EB8520C}"/>
                </a:ext>
              </a:extLst>
            </p:cNvPr>
            <p:cNvSpPr txBox="1"/>
            <p:nvPr/>
          </p:nvSpPr>
          <p:spPr>
            <a:xfrm>
              <a:off x="2505302" y="6361438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15" name="직사각형 14">
              <a:hlinkClick r:id="rId5"/>
              <a:extLst>
                <a:ext uri="{FF2B5EF4-FFF2-40B4-BE49-F238E27FC236}">
                  <a16:creationId xmlns:a16="http://schemas.microsoft.com/office/drawing/2014/main" id="{14F41684-71F3-763C-9D4B-385B2C2C7E21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5BAAB02-8EC6-B6C7-22E0-605435B484C6}"/>
              </a:ext>
            </a:extLst>
          </p:cNvPr>
          <p:cNvGrpSpPr/>
          <p:nvPr/>
        </p:nvGrpSpPr>
        <p:grpSpPr>
          <a:xfrm>
            <a:off x="339959" y="541654"/>
            <a:ext cx="8951860" cy="3197482"/>
            <a:chOff x="339959" y="808825"/>
            <a:chExt cx="8951860" cy="3197482"/>
          </a:xfrm>
        </p:grpSpPr>
        <p:sp>
          <p:nvSpPr>
            <p:cNvPr id="72" name="TextBox 59">
              <a:extLst>
                <a:ext uri="{FF2B5EF4-FFF2-40B4-BE49-F238E27FC236}">
                  <a16:creationId xmlns:a16="http://schemas.microsoft.com/office/drawing/2014/main" id="{1D790B07-F36C-EEB3-000C-18EF8F893017}"/>
                </a:ext>
              </a:extLst>
            </p:cNvPr>
            <p:cNvSpPr/>
            <p:nvPr/>
          </p:nvSpPr>
          <p:spPr>
            <a:xfrm>
              <a:off x="4367449" y="3213851"/>
              <a:ext cx="2692986" cy="792456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t">
              <a:spAutoFit/>
            </a:bodyPr>
            <a:lstStyle/>
            <a:p>
              <a:pPr algn="ctr">
                <a:lnSpc>
                  <a:spcPct val="98422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ko-KR" altLang="en-US" sz="5000" b="1">
                  <a:solidFill>
                    <a:schemeClr val="bg1"/>
                  </a:solidFill>
                  <a:latin typeface="Montserrat" pitchFamily="2" charset="0"/>
                  <a:ea typeface="NanumBarunGothicOTF" panose="02020603020101020101" pitchFamily="18" charset="-127"/>
                  <a:cs typeface="Lato" panose="020F0502020204030203" pitchFamily="34" charset="0"/>
                </a:rPr>
                <a:t> </a:t>
              </a:r>
              <a:endParaRPr lang="ko-KR" altLang="en-US" sz="8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  <a:cs typeface="Lato" panose="020F0502020204030203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2C1AA36-F0A9-7F63-34DC-7E2A0141710D}"/>
                </a:ext>
              </a:extLst>
            </p:cNvPr>
            <p:cNvGrpSpPr/>
            <p:nvPr/>
          </p:nvGrpSpPr>
          <p:grpSpPr>
            <a:xfrm>
              <a:off x="5640134" y="808825"/>
              <a:ext cx="1838466" cy="549997"/>
              <a:chOff x="1306116" y="572330"/>
              <a:chExt cx="2111229" cy="549997"/>
            </a:xfrm>
            <a:solidFill>
              <a:schemeClr val="bg1">
                <a:lumMod val="85000"/>
              </a:schemeClr>
            </a:solidFill>
          </p:grpSpPr>
          <p:sp>
            <p:nvSpPr>
              <p:cNvPr id="86" name="직각 삼각형[R] 30">
                <a:extLst>
                  <a:ext uri="{FF2B5EF4-FFF2-40B4-BE49-F238E27FC236}">
                    <a16:creationId xmlns:a16="http://schemas.microsoft.com/office/drawing/2014/main" id="{CF2FF760-1C98-3755-7E98-19B013561626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87" name="한쪽 모서리가 둥근 사각형 86">
                <a:extLst>
                  <a:ext uri="{FF2B5EF4-FFF2-40B4-BE49-F238E27FC236}">
                    <a16:creationId xmlns:a16="http://schemas.microsoft.com/office/drawing/2014/main" id="{22B603E1-3D54-9A73-5243-48C00113E513}"/>
                  </a:ext>
                </a:extLst>
              </p:cNvPr>
              <p:cNvSpPr/>
              <p:nvPr/>
            </p:nvSpPr>
            <p:spPr>
              <a:xfrm flipH="1">
                <a:off x="1306116" y="572330"/>
                <a:ext cx="1626532" cy="549997"/>
              </a:xfrm>
              <a:prstGeom prst="round1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20C9257-73AE-D5A0-D503-8D5C05AAE70C}"/>
                </a:ext>
              </a:extLst>
            </p:cNvPr>
            <p:cNvGrpSpPr/>
            <p:nvPr/>
          </p:nvGrpSpPr>
          <p:grpSpPr>
            <a:xfrm>
              <a:off x="7483341" y="829983"/>
              <a:ext cx="1808478" cy="540000"/>
              <a:chOff x="1340553" y="582327"/>
              <a:chExt cx="2076792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84" name="직각 삼각형[R] 27">
                <a:extLst>
                  <a:ext uri="{FF2B5EF4-FFF2-40B4-BE49-F238E27FC236}">
                    <a16:creationId xmlns:a16="http://schemas.microsoft.com/office/drawing/2014/main" id="{8747A3F0-851C-ADC5-9BA7-99A342C39668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85" name="한쪽 모서리가 둥근 사각형 84">
                <a:extLst>
                  <a:ext uri="{FF2B5EF4-FFF2-40B4-BE49-F238E27FC236}">
                    <a16:creationId xmlns:a16="http://schemas.microsoft.com/office/drawing/2014/main" id="{438C2E12-7E32-29E8-EBC8-58D49743BC42}"/>
                  </a:ext>
                </a:extLst>
              </p:cNvPr>
              <p:cNvSpPr/>
              <p:nvPr/>
            </p:nvSpPr>
            <p:spPr>
              <a:xfrm flipH="1">
                <a:off x="1340553" y="582327"/>
                <a:ext cx="1603574" cy="540000"/>
              </a:xfrm>
              <a:prstGeom prst="round1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0C310BA-38EA-8B94-05FE-5ADD498E86B0}"/>
                </a:ext>
              </a:extLst>
            </p:cNvPr>
            <p:cNvGrpSpPr/>
            <p:nvPr/>
          </p:nvGrpSpPr>
          <p:grpSpPr>
            <a:xfrm>
              <a:off x="3850003" y="814236"/>
              <a:ext cx="1838466" cy="540000"/>
              <a:chOff x="1306116" y="590953"/>
              <a:chExt cx="2111229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직각 삼각형[R] 23">
                <a:extLst>
                  <a:ext uri="{FF2B5EF4-FFF2-40B4-BE49-F238E27FC236}">
                    <a16:creationId xmlns:a16="http://schemas.microsoft.com/office/drawing/2014/main" id="{0AA5434A-F18B-628A-2582-777CFD457627}"/>
                  </a:ext>
                </a:extLst>
              </p:cNvPr>
              <p:cNvSpPr/>
              <p:nvPr/>
            </p:nvSpPr>
            <p:spPr>
              <a:xfrm>
                <a:off x="2909690" y="590953"/>
                <a:ext cx="507655" cy="540000"/>
              </a:xfrm>
              <a:prstGeom prst="rtTriangl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83" name="한쪽 모서리가 둥근 사각형 82">
                <a:extLst>
                  <a:ext uri="{FF2B5EF4-FFF2-40B4-BE49-F238E27FC236}">
                    <a16:creationId xmlns:a16="http://schemas.microsoft.com/office/drawing/2014/main" id="{FD511374-0192-0BAF-C77E-3BDF255A747A}"/>
                  </a:ext>
                </a:extLst>
              </p:cNvPr>
              <p:cNvSpPr/>
              <p:nvPr/>
            </p:nvSpPr>
            <p:spPr>
              <a:xfrm flipH="1">
                <a:off x="1306116" y="590953"/>
                <a:ext cx="1603574" cy="540000"/>
              </a:xfrm>
              <a:prstGeom prst="round1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7665B94-FF16-FAA7-E7E1-6490C3FB642F}"/>
                </a:ext>
              </a:extLst>
            </p:cNvPr>
            <p:cNvGrpSpPr/>
            <p:nvPr/>
          </p:nvGrpSpPr>
          <p:grpSpPr>
            <a:xfrm>
              <a:off x="339959" y="809947"/>
              <a:ext cx="1838466" cy="540000"/>
              <a:chOff x="1306116" y="582327"/>
              <a:chExt cx="2111229" cy="540000"/>
            </a:xfrm>
          </p:grpSpPr>
          <p:sp>
            <p:nvSpPr>
              <p:cNvPr id="80" name="직각 삼각형[R] 13">
                <a:extLst>
                  <a:ext uri="{FF2B5EF4-FFF2-40B4-BE49-F238E27FC236}">
                    <a16:creationId xmlns:a16="http://schemas.microsoft.com/office/drawing/2014/main" id="{DF03F26E-CD95-4AC9-E87C-E5A06BC73F9D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81" name="한쪽 모서리가 둥근 사각형 80">
                <a:extLst>
                  <a:ext uri="{FF2B5EF4-FFF2-40B4-BE49-F238E27FC236}">
                    <a16:creationId xmlns:a16="http://schemas.microsoft.com/office/drawing/2014/main" id="{3AD22A54-C2E2-2359-3A38-90A4F154823D}"/>
                  </a:ext>
                </a:extLst>
              </p:cNvPr>
              <p:cNvSpPr/>
              <p:nvPr/>
            </p:nvSpPr>
            <p:spPr>
              <a:xfrm flipH="1">
                <a:off x="1306116" y="582327"/>
                <a:ext cx="1603574" cy="540000"/>
              </a:xfrm>
              <a:prstGeom prst="round1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5658FC6-DF0B-A314-F85A-E7F2C54FBFDB}"/>
                </a:ext>
              </a:extLst>
            </p:cNvPr>
            <p:cNvGrpSpPr/>
            <p:nvPr/>
          </p:nvGrpSpPr>
          <p:grpSpPr>
            <a:xfrm>
              <a:off x="2052455" y="809947"/>
              <a:ext cx="1817223" cy="549639"/>
              <a:chOff x="1306315" y="582327"/>
              <a:chExt cx="2086834" cy="549639"/>
            </a:xfrm>
            <a:solidFill>
              <a:schemeClr val="bg1">
                <a:lumMod val="85000"/>
              </a:schemeClr>
            </a:solidFill>
          </p:grpSpPr>
          <p:sp>
            <p:nvSpPr>
              <p:cNvPr id="78" name="직각 삼각형[R] 25">
                <a:extLst>
                  <a:ext uri="{FF2B5EF4-FFF2-40B4-BE49-F238E27FC236}">
                    <a16:creationId xmlns:a16="http://schemas.microsoft.com/office/drawing/2014/main" id="{432B2943-AFDF-A071-124C-592E29B7DF3D}"/>
                  </a:ext>
                </a:extLst>
              </p:cNvPr>
              <p:cNvSpPr/>
              <p:nvPr/>
            </p:nvSpPr>
            <p:spPr>
              <a:xfrm>
                <a:off x="2885494" y="582327"/>
                <a:ext cx="507655" cy="548878"/>
              </a:xfrm>
              <a:prstGeom prst="rtTriangl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79" name="한쪽 모서리가 둥근 사각형 78">
                <a:extLst>
                  <a:ext uri="{FF2B5EF4-FFF2-40B4-BE49-F238E27FC236}">
                    <a16:creationId xmlns:a16="http://schemas.microsoft.com/office/drawing/2014/main" id="{F858E3B8-1B6D-71AF-7DC6-ECB7E088EF4C}"/>
                  </a:ext>
                </a:extLst>
              </p:cNvPr>
              <p:cNvSpPr/>
              <p:nvPr/>
            </p:nvSpPr>
            <p:spPr>
              <a:xfrm flipH="1">
                <a:off x="1306315" y="591966"/>
                <a:ext cx="1603574" cy="540000"/>
              </a:xfrm>
              <a:prstGeom prst="round1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290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F8DAE2-CE81-2995-776B-D8837C7E0F42}"/>
              </a:ext>
            </a:extLst>
          </p:cNvPr>
          <p:cNvGrpSpPr/>
          <p:nvPr/>
        </p:nvGrpSpPr>
        <p:grpSpPr>
          <a:xfrm>
            <a:off x="191269" y="470091"/>
            <a:ext cx="9109806" cy="687028"/>
            <a:chOff x="182015" y="1041313"/>
            <a:chExt cx="9109806" cy="66307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069970E-6EDA-C5F5-AC6E-F3DD42DE5CE5}"/>
                </a:ext>
              </a:extLst>
            </p:cNvPr>
            <p:cNvGrpSpPr/>
            <p:nvPr/>
          </p:nvGrpSpPr>
          <p:grpSpPr>
            <a:xfrm>
              <a:off x="5640135" y="1050188"/>
              <a:ext cx="1838467" cy="540000"/>
              <a:chOff x="1306116" y="582327"/>
              <a:chExt cx="2111229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37" name="직각 삼각형[R] 36">
                <a:extLst>
                  <a:ext uri="{FF2B5EF4-FFF2-40B4-BE49-F238E27FC236}">
                    <a16:creationId xmlns:a16="http://schemas.microsoft.com/office/drawing/2014/main" id="{9058A562-DDA1-87C4-2B52-61B48823F591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38" name="한쪽 모서리가 둥근 사각형 37">
                <a:extLst>
                  <a:ext uri="{FF2B5EF4-FFF2-40B4-BE49-F238E27FC236}">
                    <a16:creationId xmlns:a16="http://schemas.microsoft.com/office/drawing/2014/main" id="{C1E8B5E9-D5A9-9CF5-3D46-6B1E37CFB191}"/>
                  </a:ext>
                </a:extLst>
              </p:cNvPr>
              <p:cNvSpPr/>
              <p:nvPr/>
            </p:nvSpPr>
            <p:spPr>
              <a:xfrm flipH="1">
                <a:off x="1306116" y="582327"/>
                <a:ext cx="1603574" cy="540000"/>
              </a:xfrm>
              <a:prstGeom prst="round1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C6AE20D-CBA6-B057-60D1-0A552FF7B56F}"/>
                </a:ext>
              </a:extLst>
            </p:cNvPr>
            <p:cNvGrpSpPr/>
            <p:nvPr/>
          </p:nvGrpSpPr>
          <p:grpSpPr>
            <a:xfrm>
              <a:off x="7464636" y="1061349"/>
              <a:ext cx="1827185" cy="540000"/>
              <a:chOff x="1319072" y="582327"/>
              <a:chExt cx="2098273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40" name="직각 삼각형[R] 39">
                <a:extLst>
                  <a:ext uri="{FF2B5EF4-FFF2-40B4-BE49-F238E27FC236}">
                    <a16:creationId xmlns:a16="http://schemas.microsoft.com/office/drawing/2014/main" id="{D67D1666-DD56-86F8-411A-A2B0317B1427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41" name="한쪽 모서리가 둥근 사각형 40">
                <a:extLst>
                  <a:ext uri="{FF2B5EF4-FFF2-40B4-BE49-F238E27FC236}">
                    <a16:creationId xmlns:a16="http://schemas.microsoft.com/office/drawing/2014/main" id="{70D727A7-C340-E074-9680-C7AD7FB15766}"/>
                  </a:ext>
                </a:extLst>
              </p:cNvPr>
              <p:cNvSpPr/>
              <p:nvPr/>
            </p:nvSpPr>
            <p:spPr>
              <a:xfrm flipH="1">
                <a:off x="1319072" y="582327"/>
                <a:ext cx="1603574" cy="540000"/>
              </a:xfrm>
              <a:prstGeom prst="round1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E908BB-0642-346B-7C50-3CA040275F7B}"/>
                </a:ext>
              </a:extLst>
            </p:cNvPr>
            <p:cNvGrpSpPr/>
            <p:nvPr/>
          </p:nvGrpSpPr>
          <p:grpSpPr>
            <a:xfrm>
              <a:off x="2052283" y="1041313"/>
              <a:ext cx="1838467" cy="540000"/>
              <a:chOff x="1306116" y="582327"/>
              <a:chExt cx="2111229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직각 삼각형[R] 30">
                <a:extLst>
                  <a:ext uri="{FF2B5EF4-FFF2-40B4-BE49-F238E27FC236}">
                    <a16:creationId xmlns:a16="http://schemas.microsoft.com/office/drawing/2014/main" id="{7C08CC10-C7D4-D1AF-5745-463E0C6CDD11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32" name="한쪽 모서리가 둥근 사각형 31">
                <a:extLst>
                  <a:ext uri="{FF2B5EF4-FFF2-40B4-BE49-F238E27FC236}">
                    <a16:creationId xmlns:a16="http://schemas.microsoft.com/office/drawing/2014/main" id="{1B602748-BCF2-B498-FB46-14E6D9E1F0C3}"/>
                  </a:ext>
                </a:extLst>
              </p:cNvPr>
              <p:cNvSpPr/>
              <p:nvPr/>
            </p:nvSpPr>
            <p:spPr>
              <a:xfrm flipH="1">
                <a:off x="1306116" y="582327"/>
                <a:ext cx="1603574" cy="540000"/>
              </a:xfrm>
              <a:prstGeom prst="round1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E315F45-DB70-DAEB-5134-7C3A1F3DEF09}"/>
                </a:ext>
              </a:extLst>
            </p:cNvPr>
            <p:cNvGrpSpPr/>
            <p:nvPr/>
          </p:nvGrpSpPr>
          <p:grpSpPr>
            <a:xfrm>
              <a:off x="3872569" y="1045602"/>
              <a:ext cx="1815902" cy="540000"/>
              <a:chOff x="1332029" y="590953"/>
              <a:chExt cx="2085316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34" name="직각 삼각형[R] 33">
                <a:extLst>
                  <a:ext uri="{FF2B5EF4-FFF2-40B4-BE49-F238E27FC236}">
                    <a16:creationId xmlns:a16="http://schemas.microsoft.com/office/drawing/2014/main" id="{65E39F3C-A107-23F3-A942-652BE04FA493}"/>
                  </a:ext>
                </a:extLst>
              </p:cNvPr>
              <p:cNvSpPr/>
              <p:nvPr/>
            </p:nvSpPr>
            <p:spPr>
              <a:xfrm>
                <a:off x="2909690" y="590953"/>
                <a:ext cx="507655" cy="540000"/>
              </a:xfrm>
              <a:prstGeom prst="rt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35" name="한쪽 모서리가 둥근 사각형 34">
                <a:extLst>
                  <a:ext uri="{FF2B5EF4-FFF2-40B4-BE49-F238E27FC236}">
                    <a16:creationId xmlns:a16="http://schemas.microsoft.com/office/drawing/2014/main" id="{EC483D16-A59D-F4C6-97CD-950F293C9BEC}"/>
                  </a:ext>
                </a:extLst>
              </p:cNvPr>
              <p:cNvSpPr/>
              <p:nvPr/>
            </p:nvSpPr>
            <p:spPr>
              <a:xfrm flipH="1">
                <a:off x="1332029" y="590953"/>
                <a:ext cx="1603574" cy="540000"/>
              </a:xfrm>
              <a:prstGeom prst="round1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F1825DA-4C6D-F882-5E1A-F87D4E9428F3}"/>
                </a:ext>
              </a:extLst>
            </p:cNvPr>
            <p:cNvGrpSpPr/>
            <p:nvPr/>
          </p:nvGrpSpPr>
          <p:grpSpPr>
            <a:xfrm>
              <a:off x="182015" y="1053080"/>
              <a:ext cx="1984218" cy="651304"/>
              <a:chOff x="1124739" y="594094"/>
              <a:chExt cx="2278605" cy="651304"/>
            </a:xfrm>
          </p:grpSpPr>
          <p:sp>
            <p:nvSpPr>
              <p:cNvPr id="6" name="직각 삼각형[R] 5">
                <a:extLst>
                  <a:ext uri="{FF2B5EF4-FFF2-40B4-BE49-F238E27FC236}">
                    <a16:creationId xmlns:a16="http://schemas.microsoft.com/office/drawing/2014/main" id="{CC9E0E08-B79C-228D-EE63-133B6E3332B4}"/>
                  </a:ext>
                </a:extLst>
              </p:cNvPr>
              <p:cNvSpPr/>
              <p:nvPr/>
            </p:nvSpPr>
            <p:spPr>
              <a:xfrm>
                <a:off x="2895689" y="594094"/>
                <a:ext cx="507655" cy="540000"/>
              </a:xfrm>
              <a:prstGeom prst="rtTriangl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8" name="한쪽 모서리가 둥근 사각형 7">
                <a:extLst>
                  <a:ext uri="{FF2B5EF4-FFF2-40B4-BE49-F238E27FC236}">
                    <a16:creationId xmlns:a16="http://schemas.microsoft.com/office/drawing/2014/main" id="{995EFEB3-C3C3-9E1C-3F61-D5567E3F3387}"/>
                  </a:ext>
                </a:extLst>
              </p:cNvPr>
              <p:cNvSpPr/>
              <p:nvPr/>
            </p:nvSpPr>
            <p:spPr>
              <a:xfrm flipH="1">
                <a:off x="1124739" y="594094"/>
                <a:ext cx="1784951" cy="651304"/>
              </a:xfrm>
              <a:prstGeom prst="round1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</p:grp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9656747-B57D-BF66-0170-0C4920B9E44B}"/>
              </a:ext>
            </a:extLst>
          </p:cNvPr>
          <p:cNvSpPr/>
          <p:nvPr/>
        </p:nvSpPr>
        <p:spPr>
          <a:xfrm>
            <a:off x="191236" y="932377"/>
            <a:ext cx="9541969" cy="5261930"/>
          </a:xfrm>
          <a:prstGeom prst="roundRect">
            <a:avLst>
              <a:gd name="adj" fmla="val 4955"/>
            </a:avLst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126" b="1">
                <a:latin typeface="Montserrat" pitchFamily="2" charset="0"/>
                <a:ea typeface="NanumBarunGothicOTF" panose="02020603020101020101" pitchFamily="18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B7D8DE-93E6-6E34-C168-51EDBC065C80}"/>
              </a:ext>
            </a:extLst>
          </p:cNvPr>
          <p:cNvSpPr/>
          <p:nvPr/>
        </p:nvSpPr>
        <p:spPr>
          <a:xfrm>
            <a:off x="8635117" y="6313336"/>
            <a:ext cx="638246" cy="166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1F0E367D-DE90-147D-740E-47C455B068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48744" y="3253027"/>
            <a:ext cx="1080000" cy="108000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1D790B07-F36C-EEB3-000C-18EF8F893017}"/>
              </a:ext>
            </a:extLst>
          </p:cNvPr>
          <p:cNvSpPr/>
          <p:nvPr/>
        </p:nvSpPr>
        <p:spPr>
          <a:xfrm>
            <a:off x="3785527" y="3126743"/>
            <a:ext cx="3768972" cy="154073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36570" tIns="19016" rIns="36570" bIns="19016" anchor="t">
            <a:spAutoFit/>
          </a:bodyPr>
          <a:lstStyle/>
          <a:p>
            <a:pPr algn="ctr">
              <a:lnSpc>
                <a:spcPct val="83072"/>
              </a:lnSpc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altLang="ko-KR" sz="5400" b="1" dirty="0">
                <a:solidFill>
                  <a:schemeClr val="bg1"/>
                </a:solidFill>
                <a:latin typeface="Montserrat"/>
                <a:ea typeface="NanumBarunGothicOTF"/>
              </a:rPr>
              <a:t>PROJECT PLAN</a:t>
            </a:r>
          </a:p>
          <a:p>
            <a:pPr algn="ctr">
              <a:lnSpc>
                <a:spcPct val="83072"/>
              </a:lnSpc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endParaRPr lang="ko-KR" altLang="en-US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C72E3-8343-1261-6F01-140F89F74154}"/>
              </a:ext>
            </a:extLst>
          </p:cNvPr>
          <p:cNvSpPr txBox="1"/>
          <p:nvPr/>
        </p:nvSpPr>
        <p:spPr>
          <a:xfrm>
            <a:off x="9184278" y="6611779"/>
            <a:ext cx="7217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 pitchFamily="2" charset="0"/>
                <a:ea typeface="NanumBarunGothicOTF" panose="02020603020101020101" pitchFamily="18" charset="-127"/>
              </a:rPr>
              <a:t>PAGE </a:t>
            </a:r>
            <a:r>
              <a:rPr lang="en-US" altLang="ko-KR" sz="1000" b="1">
                <a:latin typeface="Montserrat" pitchFamily="2" charset="0"/>
                <a:ea typeface="NanumBarunGothicOTF" panose="02020603020101020101" pitchFamily="18" charset="-127"/>
              </a:rPr>
              <a:t>3</a:t>
            </a:r>
            <a:endParaRPr lang="ko-KR" altLang="en-US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E5986C-CC16-4B1E-4914-E98E28130E2B}"/>
              </a:ext>
            </a:extLst>
          </p:cNvPr>
          <p:cNvGrpSpPr/>
          <p:nvPr/>
        </p:nvGrpSpPr>
        <p:grpSpPr>
          <a:xfrm>
            <a:off x="4012816" y="6465364"/>
            <a:ext cx="2280205" cy="269525"/>
            <a:chOff x="2391002" y="6348371"/>
            <a:chExt cx="1880367" cy="33950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3F8001-B8DC-32DF-6E3A-45645F129752}"/>
                </a:ext>
              </a:extLst>
            </p:cNvPr>
            <p:cNvSpPr txBox="1"/>
            <p:nvPr/>
          </p:nvSpPr>
          <p:spPr>
            <a:xfrm>
              <a:off x="2505302" y="6348846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15" name="직사각형 14">
              <a:hlinkClick r:id="rId5"/>
              <a:extLst>
                <a:ext uri="{FF2B5EF4-FFF2-40B4-BE49-F238E27FC236}">
                  <a16:creationId xmlns:a16="http://schemas.microsoft.com/office/drawing/2014/main" id="{23CD0CD4-0006-6781-6F2C-68E50917B563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315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16936" y="275390"/>
            <a:ext cx="9255251" cy="5938866"/>
            <a:chOff x="363236" y="243004"/>
            <a:chExt cx="9255251" cy="5938866"/>
          </a:xfrm>
        </p:grpSpPr>
        <p:sp>
          <p:nvSpPr>
            <p:cNvPr id="21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2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5" name="한쪽 모서리가 둥근 사각형 4">
            <a:extLst>
              <a:ext uri="{FF2B5EF4-FFF2-40B4-BE49-F238E27FC236}">
                <a16:creationId xmlns:a16="http://schemas.microsoft.com/office/drawing/2014/main" id="{8802DFC9-52B4-DF6F-C23F-1A24A2100E17}"/>
              </a:ext>
            </a:extLst>
          </p:cNvPr>
          <p:cNvSpPr/>
          <p:nvPr/>
        </p:nvSpPr>
        <p:spPr>
          <a:xfrm rot="10800000">
            <a:off x="339391" y="959968"/>
            <a:ext cx="4224800" cy="5250041"/>
          </a:xfrm>
          <a:prstGeom prst="round1Rect">
            <a:avLst>
              <a:gd name="adj" fmla="val 6202"/>
            </a:avLst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53185" y="4414004"/>
            <a:ext cx="3858959" cy="924705"/>
            <a:chOff x="600806" y="4437153"/>
            <a:chExt cx="4201232" cy="924705"/>
          </a:xfrm>
        </p:grpSpPr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E015E5A2-AA35-CA78-BC91-C9997D819388}"/>
                </a:ext>
              </a:extLst>
            </p:cNvPr>
            <p:cNvSpPr/>
            <p:nvPr/>
          </p:nvSpPr>
          <p:spPr>
            <a:xfrm>
              <a:off x="600806" y="4437153"/>
              <a:ext cx="1811792" cy="3461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ctr">
              <a:spAutoFit/>
            </a:bodyPr>
            <a:lstStyle/>
            <a:p>
              <a:pPr algn="ctr"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ko-KR" altLang="en-US" sz="2000">
                  <a:solidFill>
                    <a:srgbClr val="494949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  <a:cs typeface="Lato"/>
                </a:rPr>
                <a:t>이 름:  배 석 찬</a:t>
              </a:r>
              <a:endParaRPr lang="ko-KR" altLang="en-US" sz="20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 panose="020F0502020204030203" pitchFamily="34" charset="0"/>
              </a:endParaRPr>
            </a:p>
          </p:txBody>
        </p:sp>
        <p:sp>
          <p:nvSpPr>
            <p:cNvPr id="4" name="TextBox 39">
              <a:extLst>
                <a:ext uri="{FF2B5EF4-FFF2-40B4-BE49-F238E27FC236}">
                  <a16:creationId xmlns:a16="http://schemas.microsoft.com/office/drawing/2014/main" id="{6F3FE24A-D57C-D395-94F5-1096D1BDFC16}"/>
                </a:ext>
              </a:extLst>
            </p:cNvPr>
            <p:cNvSpPr/>
            <p:nvPr/>
          </p:nvSpPr>
          <p:spPr>
            <a:xfrm>
              <a:off x="646496" y="4839310"/>
              <a:ext cx="732689" cy="3461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36570" tIns="19016" rIns="36570" bIns="19016" anchor="ctr">
              <a:spAutoFit/>
            </a:bodyPr>
            <a:lstStyle/>
            <a:p>
              <a:pPr algn="ctr"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ko-KR" altLang="en-US" sz="2000">
                  <a:solidFill>
                    <a:srgbClr val="494949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  <a:cs typeface="Lato"/>
                </a:rPr>
                <a:t>담 당:</a:t>
              </a:r>
              <a:endParaRPr lang="ko-KR" altLang="en-US" sz="20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 panose="020F0502020204030203" pitchFamily="34" charset="0"/>
              </a:endParaRPr>
            </a:p>
          </p:txBody>
        </p:sp>
        <p:sp>
          <p:nvSpPr>
            <p:cNvPr id="7" name="TextBox 39">
              <a:extLst>
                <a:ext uri="{FF2B5EF4-FFF2-40B4-BE49-F238E27FC236}">
                  <a16:creationId xmlns:a16="http://schemas.microsoft.com/office/drawing/2014/main" id="{90326C78-DB7A-752E-BA07-3C5D55A19C70}"/>
                </a:ext>
              </a:extLst>
            </p:cNvPr>
            <p:cNvSpPr/>
            <p:nvPr/>
          </p:nvSpPr>
          <p:spPr>
            <a:xfrm>
              <a:off x="1435046" y="4843323"/>
              <a:ext cx="3366992" cy="518535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ctr">
              <a:spAutoFit/>
            </a:bodyPr>
            <a:lstStyle>
              <a:defPPr>
                <a:defRPr lang="ko-KR"/>
              </a:defPPr>
              <a:lvl1pPr marL="0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ko-KR" altLang="en-US" sz="13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Project </a:t>
              </a:r>
              <a:r>
                <a:rPr lang="ko-KR" altLang="en-US" sz="1300" err="1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scheduling</a:t>
              </a:r>
              <a:r>
                <a:rPr lang="ko-KR" altLang="en-US" sz="13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 </a:t>
              </a:r>
              <a:r>
                <a:rPr lang="en-US" altLang="ko-KR" sz="13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/M</a:t>
              </a:r>
              <a:r>
                <a:rPr lang="ko-KR" altLang="en-US" sz="1300" err="1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anagement</a:t>
              </a:r>
              <a:endParaRPr lang="en-US" altLang="ko-KR" sz="13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/>
              </a:endParaRPr>
            </a:p>
            <a:p>
              <a:pPr>
                <a:lnSpc>
                  <a:spcPct val="120000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en-US" altLang="ko-KR" sz="13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JSON parsing </a:t>
              </a:r>
              <a:endParaRPr lang="ko-KR" altLang="en-US" sz="13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76F045-8BF6-23CF-0687-C2CA44F8A02C}"/>
              </a:ext>
            </a:extLst>
          </p:cNvPr>
          <p:cNvSpPr txBox="1"/>
          <p:nvPr/>
        </p:nvSpPr>
        <p:spPr>
          <a:xfrm>
            <a:off x="4941913" y="1217772"/>
            <a:ext cx="4345416" cy="43742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이번 프로젝트에서 공공 데이터 포털의 암 관련 </a:t>
            </a:r>
            <a:r>
              <a:rPr lang="ko-KR" altLang="en-US" sz="1400" dirty="0" err="1">
                <a:latin typeface="NanumBarunGothicOTF"/>
                <a:ea typeface="NanumBarunGothicOTF"/>
                <a:cs typeface="Arial"/>
              </a:rPr>
              <a:t>API를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 활용해 대시보드를 구성했습니다. 프로젝트 초반, 회의를 통해 각자의 의견을 적극적으로 나누며 역할을 배분했습니다. 개인의 강점을 살려 역할을 나누었고, 팀원들은 맡은 바를 열정적으로 수행했습니다.</a:t>
            </a:r>
            <a:endParaRPr lang="ko-KR" altLang="en-US" sz="1400" dirty="0">
              <a:latin typeface="NanumBarunGothicOTF" panose="02020603020101020101" pitchFamily="18" charset="-127"/>
              <a:ea typeface="NanumBarunGothicOTF"/>
              <a:cs typeface="Arial"/>
            </a:endParaRPr>
          </a:p>
          <a:p>
            <a:endParaRPr lang="ko-KR" altLang="en-US" sz="1400" dirty="0">
              <a:latin typeface="NanumBarunGothicOTF"/>
              <a:ea typeface="NanumBarunGothicOTF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특히, 처음에 찾았던 </a:t>
            </a:r>
            <a:r>
              <a:rPr lang="ko-KR" altLang="en-US" sz="1400" dirty="0" err="1">
                <a:latin typeface="NanumBarunGothicOTF"/>
                <a:ea typeface="NanumBarunGothicOTF"/>
                <a:cs typeface="Arial"/>
              </a:rPr>
              <a:t>API가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우리가 필요로 하는 데이터를 제공하지 않아 새로운 </a:t>
            </a:r>
            <a:r>
              <a:rPr lang="ko-KR" altLang="en-US" sz="1400" dirty="0" err="1">
                <a:latin typeface="NanumBarunGothicOTF"/>
                <a:ea typeface="NanumBarunGothicOTF"/>
                <a:cs typeface="Arial"/>
              </a:rPr>
              <a:t>API를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 찾는 데 시간이 걸렸습니다. 그러나 결국 원하는 데이터를 발견했고, 유용한 참고 사이트 덕분에 대시보드 구성을 비교적 수월하게 진행할 수 있었습니다.</a:t>
            </a:r>
          </a:p>
          <a:p>
            <a:endParaRPr lang="ko-KR" altLang="en-US" sz="1400" dirty="0">
              <a:latin typeface="NanumBarunGothicOTF" panose="02020603020101020101" pitchFamily="18" charset="-127"/>
              <a:ea typeface="NanumBarunGothicOTF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이번 프로젝트의 성공은 팀원들의 헌신과 협업 덕분입니다. 모두의 노력에 깊이 감사드립니다.</a:t>
            </a:r>
            <a:endParaRPr lang="ko-KR" altLang="en-US" sz="1400" dirty="0">
              <a:latin typeface="NanumBarunGothicOTF" panose="02020603020101020101" pitchFamily="18" charset="-127"/>
              <a:ea typeface="NanumBarunGothicOTF"/>
              <a:cs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DEB7D3-AF05-B5C9-DFE1-B44A7CACD2E6}"/>
              </a:ext>
            </a:extLst>
          </p:cNvPr>
          <p:cNvSpPr/>
          <p:nvPr/>
        </p:nvSpPr>
        <p:spPr>
          <a:xfrm>
            <a:off x="8744195" y="6302609"/>
            <a:ext cx="638246" cy="1669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59DB2-87CD-A3A1-18F6-43428785CBBF}"/>
              </a:ext>
            </a:extLst>
          </p:cNvPr>
          <p:cNvSpPr txBox="1"/>
          <p:nvPr/>
        </p:nvSpPr>
        <p:spPr>
          <a:xfrm>
            <a:off x="1553222" y="324471"/>
            <a:ext cx="200833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REVIEW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631A4-9AFD-9A7F-7582-CE92D61FA5E6}"/>
              </a:ext>
            </a:extLst>
          </p:cNvPr>
          <p:cNvSpPr txBox="1"/>
          <p:nvPr/>
        </p:nvSpPr>
        <p:spPr>
          <a:xfrm>
            <a:off x="9063318" y="6611779"/>
            <a:ext cx="8426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/>
                <a:ea typeface="NanumBarunGothicOTF"/>
              </a:rPr>
              <a:t>PAGE 30</a:t>
            </a:r>
            <a:endParaRPr lang="en-US" altLang="ko-KR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95" y="1510697"/>
            <a:ext cx="2561845" cy="256184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D83836-821E-E493-1B03-2D1AA0852673}"/>
              </a:ext>
            </a:extLst>
          </p:cNvPr>
          <p:cNvGrpSpPr/>
          <p:nvPr/>
        </p:nvGrpSpPr>
        <p:grpSpPr>
          <a:xfrm>
            <a:off x="4012816" y="6465356"/>
            <a:ext cx="2280205" cy="279144"/>
            <a:chOff x="2391002" y="6348371"/>
            <a:chExt cx="1880367" cy="351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328D14-2BA9-F4B7-35C7-09AC80E2ACE7}"/>
                </a:ext>
              </a:extLst>
            </p:cNvPr>
            <p:cNvSpPr txBox="1"/>
            <p:nvPr/>
          </p:nvSpPr>
          <p:spPr>
            <a:xfrm>
              <a:off x="2505302" y="6361438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16" name="직사각형 15">
              <a:hlinkClick r:id="rId4"/>
              <a:extLst>
                <a:ext uri="{FF2B5EF4-FFF2-40B4-BE49-F238E27FC236}">
                  <a16:creationId xmlns:a16="http://schemas.microsoft.com/office/drawing/2014/main" id="{E3A57923-9F0C-EC18-FCBC-2763C48BAE89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973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>
            <a:extLst>
              <a:ext uri="{FF2B5EF4-FFF2-40B4-BE49-F238E27FC236}">
                <a16:creationId xmlns:a16="http://schemas.microsoft.com/office/drawing/2014/main" id="{8802DFC9-52B4-DF6F-C23F-1A24A2100E17}"/>
              </a:ext>
            </a:extLst>
          </p:cNvPr>
          <p:cNvSpPr/>
          <p:nvPr/>
        </p:nvSpPr>
        <p:spPr>
          <a:xfrm rot="10800000">
            <a:off x="350214" y="959969"/>
            <a:ext cx="4156467" cy="5245051"/>
          </a:xfrm>
          <a:prstGeom prst="round1Rect">
            <a:avLst>
              <a:gd name="adj" fmla="val 6202"/>
            </a:avLst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16936" y="281394"/>
            <a:ext cx="9255251" cy="5938866"/>
            <a:chOff x="363236" y="243004"/>
            <a:chExt cx="9255251" cy="5938866"/>
          </a:xfrm>
        </p:grpSpPr>
        <p:sp>
          <p:nvSpPr>
            <p:cNvPr id="21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2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23" name="한쪽 모서리가 둥근 사각형 22">
            <a:extLst>
              <a:ext uri="{FF2B5EF4-FFF2-40B4-BE49-F238E27FC236}">
                <a16:creationId xmlns:a16="http://schemas.microsoft.com/office/drawing/2014/main" id="{8802DFC9-52B4-DF6F-C23F-1A24A2100E17}"/>
              </a:ext>
            </a:extLst>
          </p:cNvPr>
          <p:cNvSpPr/>
          <p:nvPr/>
        </p:nvSpPr>
        <p:spPr>
          <a:xfrm rot="10800000">
            <a:off x="339391" y="956736"/>
            <a:ext cx="4224800" cy="5250041"/>
          </a:xfrm>
          <a:prstGeom prst="round1Rect">
            <a:avLst>
              <a:gd name="adj" fmla="val 6202"/>
            </a:avLst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B99D9-BAF7-C2F9-2D40-8305B5747BB8}"/>
              </a:ext>
            </a:extLst>
          </p:cNvPr>
          <p:cNvSpPr/>
          <p:nvPr/>
        </p:nvSpPr>
        <p:spPr>
          <a:xfrm>
            <a:off x="8659501" y="6300527"/>
            <a:ext cx="638246" cy="1669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5" name="TextBox 39">
            <a:extLst>
              <a:ext uri="{FF2B5EF4-FFF2-40B4-BE49-F238E27FC236}">
                <a16:creationId xmlns:a16="http://schemas.microsoft.com/office/drawing/2014/main" id="{3BE7EB55-6A79-0AD0-D175-14C730550764}"/>
              </a:ext>
            </a:extLst>
          </p:cNvPr>
          <p:cNvSpPr/>
          <p:nvPr/>
        </p:nvSpPr>
        <p:spPr>
          <a:xfrm>
            <a:off x="824018" y="4819731"/>
            <a:ext cx="840090" cy="3461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570" tIns="19016" rIns="36570" bIns="19016" anchor="ctr">
            <a:spAutoFit/>
          </a:bodyPr>
          <a:lstStyle/>
          <a:p>
            <a:pPr algn="ctr"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ko-KR" altLang="en-US" sz="20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/>
              </a:rPr>
              <a:t>   담 당:</a:t>
            </a:r>
            <a:endParaRPr lang="ko-KR" altLang="en-US" sz="2000">
              <a:solidFill>
                <a:srgbClr val="494949"/>
              </a:solidFill>
              <a:latin typeface="NanumBarunGothicOTF" panose="02020603020101020101" pitchFamily="18" charset="-127"/>
              <a:ea typeface="NanumBarunGothicOTF" panose="02020603020101020101" pitchFamily="18" charset="-127"/>
              <a:cs typeface="Lato" panose="020F0502020204030203" pitchFamily="34" charset="0"/>
            </a:endParaRPr>
          </a:p>
        </p:txBody>
      </p:sp>
      <p:sp>
        <p:nvSpPr>
          <p:cNvPr id="16" name="TextBox 39">
            <a:extLst>
              <a:ext uri="{FF2B5EF4-FFF2-40B4-BE49-F238E27FC236}">
                <a16:creationId xmlns:a16="http://schemas.microsoft.com/office/drawing/2014/main" id="{CA7FF881-F342-5E57-0C14-50DA10B25411}"/>
              </a:ext>
            </a:extLst>
          </p:cNvPr>
          <p:cNvSpPr/>
          <p:nvPr/>
        </p:nvSpPr>
        <p:spPr>
          <a:xfrm>
            <a:off x="1601600" y="4809322"/>
            <a:ext cx="2411216" cy="7586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36570" tIns="19016" rIns="36570" bIns="19016" anchor="ctr">
            <a:spAutoFit/>
          </a:bodyPr>
          <a:lstStyle>
            <a:defPPr>
              <a:defRPr lang="ko-KR"/>
            </a:defPPr>
            <a:lvl1pPr marL="0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3504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672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5840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7008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08176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9344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altLang="ko-KR" sz="1300">
                <a:solidFill>
                  <a:srgbClr val="494949"/>
                </a:solidFill>
                <a:latin typeface="NanumBarunGothicOTF"/>
                <a:ea typeface="NanumBarunGothicOTF"/>
                <a:cs typeface="Lato"/>
              </a:rPr>
              <a:t>   M</a:t>
            </a:r>
            <a:r>
              <a:rPr lang="ko-KR" altLang="en-US" sz="1300" err="1">
                <a:solidFill>
                  <a:srgbClr val="494949"/>
                </a:solidFill>
                <a:latin typeface="NanumBarunGothicOTF"/>
                <a:ea typeface="NanumBarunGothicOTF"/>
                <a:cs typeface="Lato"/>
              </a:rPr>
              <a:t>ain</a:t>
            </a:r>
            <a:r>
              <a:rPr lang="ko-KR" altLang="en-US" sz="1300">
                <a:solidFill>
                  <a:srgbClr val="494949"/>
                </a:solidFill>
                <a:latin typeface="NanumBarunGothicOTF"/>
                <a:ea typeface="NanumBarunGothicOTF"/>
                <a:cs typeface="Lato"/>
              </a:rPr>
              <a:t> </a:t>
            </a:r>
            <a:r>
              <a:rPr lang="en-US" altLang="ko-KR" sz="1300">
                <a:solidFill>
                  <a:srgbClr val="494949"/>
                </a:solidFill>
                <a:latin typeface="NanumBarunGothicOTF"/>
                <a:ea typeface="NanumBarunGothicOTF"/>
                <a:cs typeface="Lato"/>
              </a:rPr>
              <a:t>p</a:t>
            </a:r>
            <a:r>
              <a:rPr lang="ko-KR" altLang="en-US" sz="1300" err="1">
                <a:solidFill>
                  <a:srgbClr val="494949"/>
                </a:solidFill>
                <a:latin typeface="NanumBarunGothicOTF"/>
                <a:ea typeface="NanumBarunGothicOTF"/>
                <a:cs typeface="Lato"/>
              </a:rPr>
              <a:t>ublishing</a:t>
            </a:r>
            <a:r>
              <a:rPr lang="ko-KR" altLang="en-US" sz="1300">
                <a:solidFill>
                  <a:srgbClr val="494949"/>
                </a:solidFill>
                <a:latin typeface="NanumBarunGothicOTF"/>
                <a:ea typeface="NanumBarunGothicOTF"/>
                <a:cs typeface="Lato"/>
              </a:rPr>
              <a:t> / </a:t>
            </a:r>
            <a:r>
              <a:rPr lang="en-US" altLang="ko-KR" sz="1300">
                <a:solidFill>
                  <a:srgbClr val="494949"/>
                </a:solidFill>
                <a:latin typeface="NanumBarunGothicOTF"/>
                <a:ea typeface="NanumBarunGothicOTF"/>
                <a:cs typeface="Lato"/>
              </a:rPr>
              <a:t>Front-end </a:t>
            </a:r>
            <a:endParaRPr lang="ko-KR" altLang="en-US" sz="1300">
              <a:solidFill>
                <a:srgbClr val="494949"/>
              </a:solidFill>
              <a:latin typeface="NanumBarunGothicOTF" panose="02020603020101020101" pitchFamily="18" charset="-127"/>
              <a:ea typeface="NanumBarunGothicOTF" panose="02020603020101020101" pitchFamily="18" charset="-127"/>
              <a:cs typeface="Lato"/>
            </a:endParaRPr>
          </a:p>
          <a:p>
            <a:pPr>
              <a:lnSpc>
                <a:spcPct val="120000"/>
              </a:lnSpc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altLang="ko-KR" sz="1300">
                <a:solidFill>
                  <a:srgbClr val="494949"/>
                </a:solidFill>
                <a:latin typeface="NanumBarunGothicOTF"/>
                <a:ea typeface="NanumBarunGothicOTF"/>
                <a:cs typeface="Arial"/>
              </a:rPr>
              <a:t>   </a:t>
            </a:r>
            <a:r>
              <a:rPr lang="ko-KR" sz="1300">
                <a:solidFill>
                  <a:srgbClr val="494949"/>
                </a:solidFill>
                <a:latin typeface="NanumBarunGothicOTF"/>
                <a:ea typeface="NanumBarunGothicOTF"/>
                <a:cs typeface="Arial"/>
              </a:rPr>
              <a:t>(</a:t>
            </a:r>
            <a:r>
              <a:rPr lang="ko-KR" altLang="en-US" sz="1300">
                <a:solidFill>
                  <a:srgbClr val="494949"/>
                </a:solidFill>
                <a:latin typeface="NanumBarunGothicOTF"/>
                <a:ea typeface="NanumBarunGothicOTF"/>
                <a:cs typeface="Arial"/>
              </a:rPr>
              <a:t> </a:t>
            </a:r>
            <a:r>
              <a:rPr lang="en-US" altLang="ko-KR" sz="1300">
                <a:solidFill>
                  <a:srgbClr val="494949"/>
                </a:solidFill>
                <a:latin typeface="NanumBarunGothicOTF"/>
                <a:ea typeface="NanumBarunGothicOTF"/>
                <a:cs typeface="Arial"/>
              </a:rPr>
              <a:t>P</a:t>
            </a:r>
            <a:r>
              <a:rPr lang="ko-KR" sz="1300" err="1">
                <a:solidFill>
                  <a:srgbClr val="494949"/>
                </a:solidFill>
                <a:latin typeface="NanumBarunGothicOTF"/>
                <a:ea typeface="NanumBarunGothicOTF"/>
                <a:cs typeface="Arial"/>
              </a:rPr>
              <a:t>ug</a:t>
            </a:r>
            <a:r>
              <a:rPr lang="en-US" altLang="ko-KR" sz="1300">
                <a:solidFill>
                  <a:srgbClr val="494949"/>
                </a:solidFill>
                <a:latin typeface="NanumBarunGothicOTF"/>
                <a:ea typeface="NanumBarunGothicOTF"/>
                <a:cs typeface="Arial"/>
              </a:rPr>
              <a:t> </a:t>
            </a:r>
            <a:r>
              <a:rPr lang="ko-KR" sz="1300">
                <a:solidFill>
                  <a:srgbClr val="494949"/>
                </a:solidFill>
                <a:latin typeface="NanumBarunGothicOTF"/>
                <a:ea typeface="NanumBarunGothicOTF"/>
                <a:cs typeface="Arial"/>
              </a:rPr>
              <a:t>/</a:t>
            </a:r>
            <a:r>
              <a:rPr lang="en-US" altLang="ko-KR" sz="1300">
                <a:solidFill>
                  <a:srgbClr val="494949"/>
                </a:solidFill>
                <a:latin typeface="NanumBarunGothicOTF"/>
                <a:ea typeface="NanumBarunGothicOTF"/>
                <a:cs typeface="Arial"/>
              </a:rPr>
              <a:t> S</a:t>
            </a:r>
            <a:r>
              <a:rPr lang="ko-KR" sz="1300" err="1">
                <a:solidFill>
                  <a:srgbClr val="494949"/>
                </a:solidFill>
                <a:latin typeface="NanumBarunGothicOTF"/>
                <a:ea typeface="NanumBarunGothicOTF"/>
                <a:cs typeface="Arial"/>
              </a:rPr>
              <a:t>ass</a:t>
            </a:r>
            <a:r>
              <a:rPr lang="en-US" altLang="ko-KR" sz="1300">
                <a:solidFill>
                  <a:srgbClr val="494949"/>
                </a:solidFill>
                <a:latin typeface="NanumBarunGothicOTF"/>
                <a:ea typeface="NanumBarunGothicOTF"/>
                <a:cs typeface="Arial"/>
              </a:rPr>
              <a:t> </a:t>
            </a:r>
            <a:r>
              <a:rPr lang="ko-KR" sz="1300">
                <a:solidFill>
                  <a:srgbClr val="494949"/>
                </a:solidFill>
                <a:latin typeface="NanumBarunGothicOTF"/>
                <a:ea typeface="NanumBarunGothicOTF"/>
                <a:cs typeface="+mn-lt"/>
              </a:rPr>
              <a:t>/</a:t>
            </a:r>
            <a:r>
              <a:rPr lang="en-US" altLang="ko-KR" sz="1300">
                <a:solidFill>
                  <a:srgbClr val="494949"/>
                </a:solidFill>
                <a:latin typeface="NanumBarunGothicOTF"/>
                <a:ea typeface="NanumBarunGothicOTF"/>
                <a:cs typeface="+mn-lt"/>
              </a:rPr>
              <a:t> J</a:t>
            </a:r>
            <a:r>
              <a:rPr lang="ko-KR" sz="1300" err="1">
                <a:solidFill>
                  <a:srgbClr val="494949"/>
                </a:solidFill>
                <a:latin typeface="NanumBarunGothicOTF"/>
                <a:ea typeface="NanumBarunGothicOTF"/>
                <a:cs typeface="+mn-lt"/>
              </a:rPr>
              <a:t>avascript</a:t>
            </a:r>
            <a:r>
              <a:rPr lang="ko-KR" altLang="en-US" sz="1300">
                <a:solidFill>
                  <a:srgbClr val="494949"/>
                </a:solidFill>
                <a:latin typeface="NanumBarunGothicOTF"/>
                <a:ea typeface="NanumBarunGothicOTF"/>
                <a:cs typeface="+mn-lt"/>
              </a:rPr>
              <a:t> </a:t>
            </a:r>
            <a:r>
              <a:rPr lang="ko-KR" sz="1300">
                <a:solidFill>
                  <a:srgbClr val="494949"/>
                </a:solidFill>
                <a:latin typeface="NanumBarunGothicOTF"/>
                <a:ea typeface="NanumBarunGothicOTF"/>
                <a:cs typeface="+mn-lt"/>
              </a:rPr>
              <a:t>)</a:t>
            </a:r>
            <a:endParaRPr lang="ko-KR">
              <a:latin typeface="NanumBarunGothicOTF"/>
              <a:ea typeface="NanumBarunGothicOTF"/>
            </a:endParaRPr>
          </a:p>
          <a:p>
            <a:pPr>
              <a:lnSpc>
                <a:spcPct val="120000"/>
              </a:lnSpc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endParaRPr lang="ko-KR" altLang="en-US" sz="1300">
              <a:solidFill>
                <a:srgbClr val="494949"/>
              </a:solidFill>
              <a:cs typeface="Arial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45" y="1513797"/>
            <a:ext cx="2525095" cy="2525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E0768-3131-5C2F-5E96-C1ED5D3C302B}"/>
              </a:ext>
            </a:extLst>
          </p:cNvPr>
          <p:cNvSpPr txBox="1"/>
          <p:nvPr/>
        </p:nvSpPr>
        <p:spPr>
          <a:xfrm>
            <a:off x="4942119" y="1203577"/>
            <a:ext cx="4269621" cy="4912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1400" dirty="0">
                <a:latin typeface="NanumBarunGothicOTF"/>
                <a:ea typeface="NanumBarunGothicOTF"/>
                <a:cs typeface="+mn-lt"/>
              </a:rPr>
              <a:t>이번 프로젝트에서 공공 데이터 </a:t>
            </a:r>
            <a:r>
              <a:rPr lang="ko-KR" sz="1400" dirty="0" err="1">
                <a:latin typeface="NanumBarunGothicOTF"/>
                <a:ea typeface="NanumBarunGothicOTF"/>
                <a:cs typeface="+mn-lt"/>
              </a:rPr>
              <a:t>API를</a:t>
            </a:r>
            <a:r>
              <a:rPr lang="ko-KR" sz="1400" dirty="0">
                <a:latin typeface="NanumBarunGothicOTF"/>
                <a:ea typeface="NanumBarunGothicOTF"/>
                <a:cs typeface="+mn-lt"/>
              </a:rPr>
              <a:t> 받아와 값을 뿌려주는 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화면</a:t>
            </a:r>
            <a:r>
              <a:rPr lang="ko-KR" sz="1400" dirty="0">
                <a:latin typeface="NanumBarunGothicOTF"/>
                <a:ea typeface="NanumBarunGothicOTF"/>
                <a:cs typeface="+mn-lt"/>
              </a:rPr>
              <a:t> 틀을 만드는 작업을 했습니다. </a:t>
            </a:r>
            <a:r>
              <a:rPr lang="ko-KR" sz="1400" dirty="0" err="1">
                <a:latin typeface="NanumBarunGothicOTF"/>
                <a:ea typeface="NanumBarunGothicOTF"/>
                <a:cs typeface="+mn-lt"/>
              </a:rPr>
              <a:t>Pug와</a:t>
            </a:r>
            <a:r>
              <a:rPr lang="ko-KR" sz="1400" dirty="0">
                <a:latin typeface="NanumBarunGothicOTF"/>
                <a:ea typeface="NanumBarunGothicOTF"/>
                <a:cs typeface="+mn-lt"/>
              </a:rPr>
              <a:t> </a:t>
            </a:r>
            <a:r>
              <a:rPr lang="ko-KR" sz="1400" dirty="0" err="1">
                <a:latin typeface="NanumBarunGothicOTF"/>
                <a:ea typeface="NanumBarunGothicOTF"/>
                <a:cs typeface="+mn-lt"/>
              </a:rPr>
              <a:t>Sass를</a:t>
            </a:r>
            <a:r>
              <a:rPr lang="ko-KR" sz="1400" dirty="0">
                <a:latin typeface="NanumBarunGothicOTF"/>
                <a:ea typeface="NanumBarunGothicOTF"/>
                <a:cs typeface="+mn-lt"/>
              </a:rPr>
              <a:t> 사용하였고</a:t>
            </a:r>
            <a:r>
              <a:rPr lang="en-US" altLang="ko-KR" sz="1400" dirty="0">
                <a:latin typeface="NanumBarunGothicOTF"/>
                <a:ea typeface="NanumBarunGothicOTF"/>
                <a:cs typeface="+mn-lt"/>
              </a:rPr>
              <a:t>,</a:t>
            </a:r>
            <a:r>
              <a:rPr lang="ko-KR" sz="1400" dirty="0">
                <a:latin typeface="NanumBarunGothicOTF"/>
                <a:ea typeface="NanumBarunGothicOTF"/>
                <a:cs typeface="+mn-lt"/>
              </a:rPr>
              <a:t> 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작업의 </a:t>
            </a:r>
            <a:r>
              <a:rPr lang="ko-KR" sz="1400" dirty="0">
                <a:latin typeface="NanumBarunGothicOTF"/>
                <a:ea typeface="NanumBarunGothicOTF"/>
                <a:cs typeface="+mn-lt"/>
              </a:rPr>
              <a:t>효율성과 코드의 가독성이 크게 향상되었습니다.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 </a:t>
            </a:r>
            <a:endParaRPr lang="en-US" altLang="ko-KR" sz="1400" dirty="0">
              <a:latin typeface="NanumBarunGothicOTF"/>
              <a:ea typeface="NanumBarunGothicOTF"/>
              <a:cs typeface="+mn-lt"/>
            </a:endParaRPr>
          </a:p>
          <a:p>
            <a:endParaRPr lang="ko-KR" altLang="en-US" sz="1400" dirty="0">
              <a:latin typeface="NanumBarunGothicOTF"/>
              <a:ea typeface="NanumBarunGothicOTF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400" dirty="0">
                <a:latin typeface="NanumBarunGothicOTF"/>
                <a:ea typeface="NanumBarunGothicOTF"/>
                <a:cs typeface="Arial"/>
              </a:rPr>
              <a:t>작업 중 가장 어려웠던 점은 </a:t>
            </a:r>
            <a:r>
              <a:rPr lang="ko-KR" sz="1400" dirty="0" err="1">
                <a:latin typeface="NanumBarunGothicOTF"/>
                <a:ea typeface="NanumBarunGothicOTF"/>
                <a:cs typeface="Arial"/>
              </a:rPr>
              <a:t>select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 요소에 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기록된 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암 종류를</a:t>
            </a:r>
            <a:r>
              <a:rPr lang="ko-KR" sz="1400" dirty="0">
                <a:latin typeface="NanumBarunGothicOTF"/>
                <a:ea typeface="NanumBarunGothicOTF"/>
                <a:cs typeface="+mn-lt"/>
              </a:rPr>
              <a:t>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사용자가 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선택할 때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그 종류에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 따라 데이터를 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실시간으로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변경하는 기능을 구현하는 것이었습니다. </a:t>
            </a:r>
            <a:endParaRPr lang="ko-KR" sz="1400" dirty="0">
              <a:latin typeface="NanumBarunGothicOTF"/>
              <a:ea typeface="NanumBarunGothicOTF"/>
            </a:endParaRPr>
          </a:p>
          <a:p>
            <a:endParaRPr lang="ko-KR" altLang="en-US" sz="1400" dirty="0">
              <a:latin typeface="NanumBarunGothicOTF"/>
              <a:ea typeface="NanumBarunGothicOTF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400" dirty="0">
                <a:latin typeface="NanumBarunGothicOTF"/>
                <a:ea typeface="NanumBarunGothicOTF"/>
                <a:cs typeface="Arial"/>
              </a:rPr>
              <a:t>처음에는 </a:t>
            </a:r>
            <a:r>
              <a:rPr lang="en-US" altLang="ko-KR" sz="1400" dirty="0">
                <a:latin typeface="NanumBarunGothicOTF"/>
                <a:ea typeface="NanumBarunGothicOTF"/>
                <a:cs typeface="Arial"/>
              </a:rPr>
              <a:t>Pug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로 </a:t>
            </a:r>
            <a:r>
              <a:rPr lang="en-US" altLang="ko-KR" sz="1400" dirty="0">
                <a:latin typeface="NanumBarunGothicOTF"/>
                <a:ea typeface="NanumBarunGothicOTF"/>
                <a:cs typeface="Arial"/>
              </a:rPr>
              <a:t>select</a:t>
            </a:r>
            <a:r>
              <a:rPr lang="ko-KR" sz="1400" dirty="0" err="1">
                <a:latin typeface="NanumBarunGothicOTF"/>
                <a:ea typeface="NanumBarunGothicOTF"/>
                <a:cs typeface="Arial"/>
              </a:rPr>
              <a:t>를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만들어보려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 했으나</a:t>
            </a:r>
            <a:r>
              <a:rPr lang="en-US" altLang="ko-KR" sz="1400" dirty="0">
                <a:latin typeface="NanumBarunGothicOTF"/>
                <a:ea typeface="NanumBarunGothicOTF"/>
                <a:cs typeface="Arial"/>
              </a:rPr>
              <a:t>,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좀더 고민한 후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다른 방법으로 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시도해 보자는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 생각이 났고</a:t>
            </a:r>
            <a:r>
              <a:rPr lang="en-US" altLang="ko-KR" sz="1400" dirty="0">
                <a:latin typeface="NanumBarunGothicOTF"/>
                <a:ea typeface="NanumBarunGothicOTF"/>
                <a:cs typeface="Arial"/>
              </a:rPr>
              <a:t>,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 </a:t>
            </a:r>
            <a:endParaRPr lang="ko-KR" altLang="en-US" sz="1400" dirty="0">
              <a:latin typeface="NanumBarunGothicOTF"/>
              <a:ea typeface="NanumBarunGothicOTF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BarunGothicOTF"/>
                <a:ea typeface="NanumBarunGothicOTF"/>
                <a:cs typeface="Arial"/>
              </a:rPr>
              <a:t>select</a:t>
            </a:r>
            <a:r>
              <a:rPr lang="ko-KR" sz="1400" dirty="0" err="1">
                <a:latin typeface="NanumBarunGothicOTF"/>
                <a:ea typeface="NanumBarunGothicOTF"/>
                <a:cs typeface="Arial"/>
              </a:rPr>
              <a:t>에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en-US" altLang="ko-KR" sz="1400" dirty="0">
                <a:latin typeface="NanumBarunGothicOTF"/>
                <a:ea typeface="NanumBarunGothicOTF"/>
                <a:cs typeface="Arial"/>
              </a:rPr>
              <a:t>option</a:t>
            </a:r>
            <a:r>
              <a:rPr lang="ko-KR" sz="1400" dirty="0" err="1">
                <a:latin typeface="NanumBarunGothicOTF"/>
                <a:ea typeface="NanumBarunGothicOTF"/>
                <a:cs typeface="Arial"/>
              </a:rPr>
              <a:t>으로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 암 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종류를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 넣어주는 메소드를 만들어 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해결하였습니다</a:t>
            </a:r>
            <a:r>
              <a:rPr lang="en-US" altLang="ko-KR" sz="1400" dirty="0">
                <a:latin typeface="NanumBarunGothicOTF"/>
                <a:ea typeface="NanumBarunGothicOTF"/>
                <a:cs typeface="Arial"/>
              </a:rPr>
              <a:t>.</a:t>
            </a:r>
            <a:endParaRPr lang="ko-KR" altLang="en-US" sz="1400" dirty="0">
              <a:latin typeface="NanumBarunGothicOTF"/>
              <a:ea typeface="NanumBarunGothicOTF"/>
              <a:cs typeface="Arial"/>
            </a:endParaRPr>
          </a:p>
          <a:p>
            <a:endParaRPr lang="ko-KR" altLang="en-US" sz="1400" dirty="0">
              <a:latin typeface="NanumBarunGothicOTF"/>
              <a:ea typeface="NanumBarunGothicOTF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ko-KR" sz="1400" dirty="0">
                <a:latin typeface="NanumBarunGothicOTF"/>
                <a:ea typeface="NanumBarunGothicOTF"/>
                <a:cs typeface="Arial"/>
              </a:rPr>
              <a:t>이번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프로젝트를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통하여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한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걸음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더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성장할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수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있는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계기가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 </a:t>
            </a:r>
            <a:r>
              <a:rPr lang="ko-KR" sz="1400" dirty="0">
                <a:latin typeface="NanumBarunGothicOTF"/>
                <a:ea typeface="NanumBarunGothicOTF"/>
                <a:cs typeface="Arial"/>
              </a:rPr>
              <a:t>되었습니다</a:t>
            </a:r>
            <a:r>
              <a:rPr lang="en-US" altLang="ko-KR" sz="1400" dirty="0">
                <a:latin typeface="NanumBarunGothicOTF"/>
                <a:ea typeface="NanumBarunGothicOTF"/>
                <a:cs typeface="Arial"/>
              </a:rPr>
              <a:t>.</a:t>
            </a:r>
            <a:endParaRPr lang="ko-KR" altLang="en-US" sz="1400" dirty="0">
              <a:latin typeface="NanumBarunGothicOTF"/>
              <a:ea typeface="NanumBarunGothicOTF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C61F6-3F74-C655-66AA-E128F44802B9}"/>
              </a:ext>
            </a:extLst>
          </p:cNvPr>
          <p:cNvSpPr txBox="1"/>
          <p:nvPr/>
        </p:nvSpPr>
        <p:spPr>
          <a:xfrm>
            <a:off x="9076765" y="6611779"/>
            <a:ext cx="82923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/>
                <a:ea typeface="NanumBarunGothicOTF"/>
              </a:rPr>
              <a:t>PAGE 31</a:t>
            </a:r>
            <a:endParaRPr lang="en-US" altLang="ko-KR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D7F90F-D5CC-14A5-D0BB-0F377E1E8041}"/>
              </a:ext>
            </a:extLst>
          </p:cNvPr>
          <p:cNvGrpSpPr/>
          <p:nvPr/>
        </p:nvGrpSpPr>
        <p:grpSpPr>
          <a:xfrm>
            <a:off x="4012816" y="6465356"/>
            <a:ext cx="2280205" cy="279144"/>
            <a:chOff x="2391002" y="6348371"/>
            <a:chExt cx="1880367" cy="3516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AC8ECD-1A61-8DAC-F2B6-B76C16E70BDE}"/>
                </a:ext>
              </a:extLst>
            </p:cNvPr>
            <p:cNvSpPr txBox="1"/>
            <p:nvPr/>
          </p:nvSpPr>
          <p:spPr>
            <a:xfrm>
              <a:off x="2505302" y="6361438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14" name="직사각형 13">
              <a:hlinkClick r:id="rId4"/>
              <a:extLst>
                <a:ext uri="{FF2B5EF4-FFF2-40B4-BE49-F238E27FC236}">
                  <a16:creationId xmlns:a16="http://schemas.microsoft.com/office/drawing/2014/main" id="{C66F23C0-39A3-5C09-A58E-F79A5E8A3F77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2159DB2-87CD-A3A1-18F6-43428785CBBF}"/>
              </a:ext>
            </a:extLst>
          </p:cNvPr>
          <p:cNvSpPr txBox="1"/>
          <p:nvPr/>
        </p:nvSpPr>
        <p:spPr>
          <a:xfrm>
            <a:off x="1553222" y="324471"/>
            <a:ext cx="200833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REVIEW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sp>
        <p:nvSpPr>
          <p:cNvPr id="13" name="TextBox 39">
            <a:extLst>
              <a:ext uri="{FF2B5EF4-FFF2-40B4-BE49-F238E27FC236}">
                <a16:creationId xmlns:a16="http://schemas.microsoft.com/office/drawing/2014/main" id="{CAA0C703-FD4A-3E20-3521-843E15DA9FD2}"/>
              </a:ext>
            </a:extLst>
          </p:cNvPr>
          <p:cNvSpPr/>
          <p:nvPr/>
        </p:nvSpPr>
        <p:spPr>
          <a:xfrm>
            <a:off x="829560" y="4416954"/>
            <a:ext cx="1832359" cy="3461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36570" tIns="19016" rIns="36570" bIns="19016" anchor="ctr">
            <a:spAutoFit/>
          </a:bodyPr>
          <a:lstStyle/>
          <a:p>
            <a:pPr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ko-KR" altLang="en-US" sz="20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/>
              </a:rPr>
              <a:t>   이 름:  박 진 서 </a:t>
            </a:r>
            <a:endParaRPr lang="ko-KR" altLang="en-US" sz="2000">
              <a:solidFill>
                <a:srgbClr val="494949"/>
              </a:solidFill>
              <a:latin typeface="NanumBarunGothicOTF" panose="02020603020101020101" pitchFamily="18" charset="-127"/>
              <a:ea typeface="NanumBarunGothicOTF" panose="02020603020101020101" pitchFamily="18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326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6A2381-AF95-0565-9B7F-D068147C5444}"/>
              </a:ext>
            </a:extLst>
          </p:cNvPr>
          <p:cNvGrpSpPr/>
          <p:nvPr/>
        </p:nvGrpSpPr>
        <p:grpSpPr>
          <a:xfrm>
            <a:off x="316936" y="281394"/>
            <a:ext cx="9255251" cy="5938866"/>
            <a:chOff x="363236" y="243004"/>
            <a:chExt cx="9255251" cy="5938866"/>
          </a:xfrm>
        </p:grpSpPr>
        <p:sp>
          <p:nvSpPr>
            <p:cNvPr id="8" name="사각형: 둥근 모서리 5">
              <a:extLst>
                <a:ext uri="{FF2B5EF4-FFF2-40B4-BE49-F238E27FC236}">
                  <a16:creationId xmlns:a16="http://schemas.microsoft.com/office/drawing/2014/main" id="{EB844115-A2BE-FCBE-74CD-819F05F904A7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11" name="사각형: 둥근 위쪽 모서리 6">
              <a:extLst>
                <a:ext uri="{FF2B5EF4-FFF2-40B4-BE49-F238E27FC236}">
                  <a16:creationId xmlns:a16="http://schemas.microsoft.com/office/drawing/2014/main" id="{E3EE5A71-3B2D-0D9B-227E-C71D65E956FA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C49CE0-FB84-B279-1D92-2FB82A44E1FF}"/>
              </a:ext>
            </a:extLst>
          </p:cNvPr>
          <p:cNvSpPr/>
          <p:nvPr/>
        </p:nvSpPr>
        <p:spPr>
          <a:xfrm>
            <a:off x="8635117" y="6324911"/>
            <a:ext cx="638246" cy="1669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5" name="한쪽 모서리가 둥근 사각형 4">
            <a:extLst>
              <a:ext uri="{FF2B5EF4-FFF2-40B4-BE49-F238E27FC236}">
                <a16:creationId xmlns:a16="http://schemas.microsoft.com/office/drawing/2014/main" id="{8802DFC9-52B4-DF6F-C23F-1A24A2100E17}"/>
              </a:ext>
            </a:extLst>
          </p:cNvPr>
          <p:cNvSpPr/>
          <p:nvPr/>
        </p:nvSpPr>
        <p:spPr>
          <a:xfrm rot="10800000">
            <a:off x="311249" y="966344"/>
            <a:ext cx="4243787" cy="5238675"/>
          </a:xfrm>
          <a:prstGeom prst="round1Rect">
            <a:avLst>
              <a:gd name="adj" fmla="val 6202"/>
            </a:avLst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55DED28E-9E9F-BA48-E688-02BDDD18E090}"/>
              </a:ext>
            </a:extLst>
          </p:cNvPr>
          <p:cNvSpPr/>
          <p:nvPr/>
        </p:nvSpPr>
        <p:spPr>
          <a:xfrm>
            <a:off x="889101" y="4409912"/>
            <a:ext cx="1816817" cy="3461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36570" tIns="19016" rIns="36570" bIns="19016" anchor="ctr">
            <a:spAutoFit/>
          </a:bodyPr>
          <a:lstStyle/>
          <a:p>
            <a:pPr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ko-KR" altLang="en-US" sz="20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/>
              </a:rPr>
              <a:t>  이 름:  유 흥 일  </a:t>
            </a:r>
            <a:endParaRPr lang="ko-KR" altLang="en-US" sz="2000">
              <a:solidFill>
                <a:srgbClr val="494949"/>
              </a:solidFill>
              <a:latin typeface="NanumBarunGothicOTF" panose="02020603020101020101" pitchFamily="18" charset="-127"/>
              <a:ea typeface="NanumBarunGothicOTF" panose="02020603020101020101" pitchFamily="18" charset="-127"/>
              <a:cs typeface="Lato" panose="020F0502020204030203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84177" y="4812441"/>
            <a:ext cx="2958620" cy="555468"/>
            <a:chOff x="467299" y="4654434"/>
            <a:chExt cx="2958620" cy="555468"/>
          </a:xfrm>
        </p:grpSpPr>
        <p:sp>
          <p:nvSpPr>
            <p:cNvPr id="10" name="TextBox 39">
              <a:extLst>
                <a:ext uri="{FF2B5EF4-FFF2-40B4-BE49-F238E27FC236}">
                  <a16:creationId xmlns:a16="http://schemas.microsoft.com/office/drawing/2014/main" id="{8296AA1A-E15E-EDA0-0572-FED7A08E8C42}"/>
                </a:ext>
              </a:extLst>
            </p:cNvPr>
            <p:cNvSpPr/>
            <p:nvPr/>
          </p:nvSpPr>
          <p:spPr>
            <a:xfrm>
              <a:off x="467299" y="4660408"/>
              <a:ext cx="782383" cy="3461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36570" tIns="19016" rIns="36570" bIns="19016" anchor="ctr">
              <a:spAutoFit/>
            </a:bodyPr>
            <a:lstStyle/>
            <a:p>
              <a:pPr algn="ctr"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ko-KR" altLang="en-US" sz="2000">
                  <a:solidFill>
                    <a:srgbClr val="494949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  <a:cs typeface="Lato"/>
                </a:rPr>
                <a:t>  담 당:</a:t>
              </a:r>
              <a:endParaRPr lang="ko-KR" altLang="en-US" sz="20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 panose="020F0502020204030203" pitchFamily="34" charset="0"/>
              </a:endParaRPr>
            </a:p>
          </p:txBody>
        </p:sp>
        <p:sp>
          <p:nvSpPr>
            <p:cNvPr id="12" name="TextBox 39">
              <a:extLst>
                <a:ext uri="{FF2B5EF4-FFF2-40B4-BE49-F238E27FC236}">
                  <a16:creationId xmlns:a16="http://schemas.microsoft.com/office/drawing/2014/main" id="{655D94CA-33EB-0AB7-5662-7C2060D11B96}"/>
                </a:ext>
              </a:extLst>
            </p:cNvPr>
            <p:cNvSpPr/>
            <p:nvPr/>
          </p:nvSpPr>
          <p:spPr>
            <a:xfrm>
              <a:off x="1240075" y="4654434"/>
              <a:ext cx="2185844" cy="555468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ctr">
              <a:spAutoFit/>
            </a:bodyPr>
            <a:lstStyle>
              <a:defPPr>
                <a:defRPr lang="ko-KR"/>
              </a:defPPr>
              <a:lvl1pPr marL="0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ko-KR" altLang="en-US" sz="14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  JSON </a:t>
              </a:r>
              <a:r>
                <a:rPr lang="en-US" altLang="ko-KR" sz="14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p</a:t>
              </a:r>
              <a:r>
                <a:rPr lang="ko-KR" altLang="en-US" sz="1400" err="1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arsing</a:t>
              </a:r>
              <a:r>
                <a:rPr lang="ko-KR" altLang="en-US" sz="14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 </a:t>
              </a:r>
              <a:endParaRPr lang="ko-KR"/>
            </a:p>
            <a:p>
              <a:pPr>
                <a:lnSpc>
                  <a:spcPct val="120000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en-US" altLang="ko-KR" sz="14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  Data structuring</a:t>
              </a:r>
              <a:endParaRPr lang="en-US" altLang="ko-KR" sz="14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D6B857-CB27-EADE-5D7F-CD82604D57C8}"/>
              </a:ext>
            </a:extLst>
          </p:cNvPr>
          <p:cNvSpPr txBox="1"/>
          <p:nvPr/>
        </p:nvSpPr>
        <p:spPr>
          <a:xfrm>
            <a:off x="4949463" y="1290132"/>
            <a:ext cx="4317973" cy="44035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300" dirty="0">
                <a:latin typeface="NanumBarunGothicOTF"/>
                <a:ea typeface="NanumBarunGothicOTF"/>
                <a:cs typeface="+mn-lt"/>
              </a:rPr>
              <a:t>데이터를 재구성하여 사용하는 방법을 배웠습니다.</a:t>
            </a:r>
            <a:r>
              <a:rPr lang="ko-KR" altLang="en-US" sz="1300" dirty="0">
                <a:latin typeface="NanumBarunGothicOTF"/>
                <a:ea typeface="NanumBarunGothicOTF"/>
                <a:cs typeface="+mn-lt"/>
              </a:rPr>
              <a:t> </a:t>
            </a:r>
            <a:endParaRPr lang="ko-KR" sz="1300" dirty="0">
              <a:latin typeface="NanumBarunGothicOTF"/>
              <a:ea typeface="NanumBarunGothicOTF"/>
            </a:endParaRPr>
          </a:p>
          <a:p>
            <a:endParaRPr lang="ko-KR" sz="1300" dirty="0">
              <a:latin typeface="NanumBarunGothicOTF"/>
              <a:ea typeface="NanumBarunGothicOTF"/>
            </a:endParaRPr>
          </a:p>
          <a:p>
            <a:pPr>
              <a:lnSpc>
                <a:spcPct val="120000"/>
              </a:lnSpc>
            </a:pPr>
            <a:r>
              <a:rPr lang="ko-KR" sz="1300" dirty="0">
                <a:latin typeface="NanumBarunGothicOTF"/>
                <a:ea typeface="NanumBarunGothicOTF"/>
                <a:cs typeface="+mn-lt"/>
              </a:rPr>
              <a:t>지금까지는 </a:t>
            </a:r>
            <a:r>
              <a:rPr lang="ko-KR" altLang="en-US" sz="1300" dirty="0">
                <a:latin typeface="NanumBarunGothicOTF"/>
                <a:ea typeface="NanumBarunGothicOTF"/>
                <a:cs typeface="+mn-lt"/>
              </a:rPr>
              <a:t>비어 있는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 </a:t>
            </a:r>
            <a:r>
              <a:rPr lang="ko-KR" sz="1300" dirty="0" err="1">
                <a:latin typeface="NanumBarunGothicOTF"/>
                <a:ea typeface="NanumBarunGothicOTF"/>
                <a:cs typeface="+mn-lt"/>
              </a:rPr>
              <a:t>JSON에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 자료구조를 설계하거나 기존에 있던 </a:t>
            </a:r>
            <a:r>
              <a:rPr lang="en-US" altLang="ko-KR" sz="1300" dirty="0">
                <a:latin typeface="NanumBarunGothicOTF"/>
                <a:ea typeface="+mn-lt"/>
                <a:cs typeface="+mn-lt"/>
              </a:rPr>
              <a:t>JSON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을 그대로 이용하는 경우가 대부분이었습니다.</a:t>
            </a:r>
            <a:endParaRPr lang="ko-KR" altLang="en-US" sz="1300" dirty="0">
              <a:latin typeface="NanumBarunGothicOTF"/>
              <a:ea typeface="NanumBarunGothicOTF"/>
              <a:cs typeface="+mn-lt"/>
            </a:endParaRPr>
          </a:p>
          <a:p>
            <a:pPr>
              <a:lnSpc>
                <a:spcPct val="120000"/>
              </a:lnSpc>
            </a:pPr>
            <a:endParaRPr lang="ko-KR" altLang="en-US" sz="1300" dirty="0">
              <a:latin typeface="NanumBarunGothicOTF"/>
              <a:ea typeface="NanumBarunGothicOTF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sz="1300" dirty="0">
                <a:latin typeface="NanumBarunGothicOTF"/>
                <a:ea typeface="NanumBarunGothicOTF"/>
                <a:cs typeface="+mn-lt"/>
              </a:rPr>
              <a:t>하지만 이번 기회를 통해 공공 </a:t>
            </a:r>
            <a:r>
              <a:rPr lang="ko-KR" sz="1300" dirty="0" err="1">
                <a:latin typeface="NanumBarunGothicOTF"/>
                <a:ea typeface="NanumBarunGothicOTF"/>
                <a:cs typeface="+mn-lt"/>
              </a:rPr>
              <a:t>API를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 처음 사용해 보는 경험도 해봤으며, </a:t>
            </a:r>
            <a:r>
              <a:rPr lang="ko-KR" sz="1300" dirty="0" err="1">
                <a:latin typeface="NanumBarunGothicOTF"/>
                <a:ea typeface="NanumBarunGothicOTF"/>
                <a:cs typeface="+mn-lt"/>
              </a:rPr>
              <a:t>API로부터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 받은 데이터에서 저에게 필요한 부분을  필터링하여 새로운 자료구조를 설계해 보았습니다.</a:t>
            </a:r>
            <a:endParaRPr lang="ko-KR" altLang="en-US" sz="1300" dirty="0">
              <a:latin typeface="NanumBarunGothicOTF"/>
              <a:ea typeface="NanumBarunGothicOTF"/>
              <a:cs typeface="Arial"/>
            </a:endParaRPr>
          </a:p>
          <a:p>
            <a:pPr>
              <a:lnSpc>
                <a:spcPct val="120000"/>
              </a:lnSpc>
            </a:pPr>
            <a:endParaRPr lang="ko-KR" altLang="en-US" sz="1300" dirty="0">
              <a:latin typeface="NanumBarunGothicOTF"/>
              <a:ea typeface="NanumBarunGothicOTF"/>
              <a:cs typeface="+mn-lt"/>
            </a:endParaRPr>
          </a:p>
          <a:p>
            <a:r>
              <a:rPr lang="ko-KR" sz="1300" dirty="0">
                <a:latin typeface="NanumBarunGothicOTF"/>
                <a:ea typeface="NanumBarunGothicOTF"/>
                <a:cs typeface="+mn-lt"/>
              </a:rPr>
              <a:t>그리고 </a:t>
            </a:r>
            <a:r>
              <a:rPr lang="ko-KR" sz="1300" dirty="0" err="1">
                <a:latin typeface="NanumBarunGothicOTF"/>
                <a:ea typeface="NanumBarunGothicOTF"/>
                <a:cs typeface="+mn-lt"/>
              </a:rPr>
              <a:t>API와의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 통신에서 비동기 작업을 동기 작업으로 처리해 주기 위해 </a:t>
            </a:r>
            <a:r>
              <a:rPr lang="ko-KR" sz="1300" dirty="0" err="1">
                <a:latin typeface="NanumBarunGothicOTF"/>
                <a:ea typeface="NanumBarunGothicOTF"/>
                <a:cs typeface="+mn-lt"/>
              </a:rPr>
              <a:t>async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 /</a:t>
            </a:r>
            <a:r>
              <a:rPr lang="ko-KR" altLang="en-US" sz="1300" dirty="0">
                <a:latin typeface="NanumBarunGothicOTF"/>
                <a:ea typeface="NanumBarunGothicOTF"/>
                <a:cs typeface="+mn-lt"/>
              </a:rPr>
              <a:t> </a:t>
            </a:r>
            <a:r>
              <a:rPr lang="ko-KR" sz="1300" dirty="0" err="1">
                <a:latin typeface="NanumBarunGothicOTF"/>
                <a:ea typeface="NanumBarunGothicOTF"/>
                <a:cs typeface="+mn-lt"/>
              </a:rPr>
              <a:t>await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 </a:t>
            </a:r>
            <a:r>
              <a:rPr lang="ko-KR" altLang="en-US" sz="1300" dirty="0">
                <a:latin typeface="NanumBarunGothicOTF"/>
                <a:ea typeface="NanumBarunGothicOTF"/>
                <a:cs typeface="+mn-lt"/>
              </a:rPr>
              <a:t>문법과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 </a:t>
            </a:r>
            <a:r>
              <a:rPr lang="ko-KR" sz="1300" dirty="0" err="1">
                <a:latin typeface="NanumBarunGothicOTF"/>
                <a:ea typeface="NanumBarunGothicOTF"/>
                <a:cs typeface="+mn-lt"/>
              </a:rPr>
              <a:t>Promise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 문법을 처음 사용해 봤습니다.</a:t>
            </a:r>
            <a:endParaRPr lang="ko-KR" altLang="en-US" sz="1300" dirty="0">
              <a:latin typeface="NanumBarunGothicOTF"/>
              <a:ea typeface="NanumBarunGothicOTF"/>
              <a:cs typeface="Arial"/>
            </a:endParaRPr>
          </a:p>
          <a:p>
            <a:endParaRPr lang="ko-KR" sz="1300" dirty="0">
              <a:latin typeface="NanumBarunGothicOTF"/>
              <a:ea typeface="NanumBarunGothicOTF"/>
            </a:endParaRPr>
          </a:p>
          <a:p>
            <a:pPr>
              <a:lnSpc>
                <a:spcPct val="120000"/>
              </a:lnSpc>
            </a:pPr>
            <a:r>
              <a:rPr lang="ko-KR" sz="1300" dirty="0">
                <a:latin typeface="NanumBarunGothicOTF"/>
                <a:ea typeface="NanumBarunGothicOTF"/>
                <a:cs typeface="+mn-lt"/>
              </a:rPr>
              <a:t>자주 사용하는 문법이 </a:t>
            </a:r>
            <a:r>
              <a:rPr lang="ko-KR" altLang="en-US" sz="1300" dirty="0">
                <a:latin typeface="NanumBarunGothicOTF"/>
                <a:ea typeface="NanumBarunGothicOTF"/>
                <a:cs typeface="+mn-lt"/>
              </a:rPr>
              <a:t>아니라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 너무 어렵기도 했지만 이번 프로젝트를 통해 여러 번 반복하여 사용하면서 </a:t>
            </a:r>
            <a:r>
              <a:rPr lang="ko-KR" altLang="en-US" sz="1300" dirty="0">
                <a:latin typeface="NanumBarunGothicOTF"/>
                <a:ea typeface="NanumBarunGothicOTF"/>
                <a:cs typeface="+mn-lt"/>
              </a:rPr>
              <a:t>익숙해지는</a:t>
            </a:r>
            <a:r>
              <a:rPr lang="ko-KR" sz="1300" dirty="0">
                <a:latin typeface="NanumBarunGothicOTF"/>
                <a:ea typeface="NanumBarunGothicOTF"/>
                <a:cs typeface="+mn-lt"/>
              </a:rPr>
              <a:t> 기회를 가졌습니다.</a:t>
            </a:r>
            <a:endParaRPr lang="ko-KR" altLang="en-US" sz="1300" dirty="0">
              <a:latin typeface="NanumBarunGothicOTF"/>
              <a:ea typeface="NanumBarunGothicOTF"/>
              <a:cs typeface="Arial"/>
            </a:endParaRPr>
          </a:p>
          <a:p>
            <a:pPr>
              <a:lnSpc>
                <a:spcPct val="120000"/>
              </a:lnSpc>
            </a:pPr>
            <a:endParaRPr lang="ko-KR" altLang="en-US" sz="1300" dirty="0">
              <a:latin typeface="NanumBarunGothicOTF"/>
              <a:ea typeface="NanumBarunGothicOTF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1300" dirty="0">
                <a:latin typeface="NanumBarunGothicOTF"/>
                <a:ea typeface="NanumBarunGothicOTF"/>
                <a:cs typeface="Arial"/>
              </a:rPr>
              <a:t>앞으로도 비동기 작업을 처리할 기회가 있어도 크게 당황하지 않도록 여러 번 반복하여 완벽하게 </a:t>
            </a:r>
            <a:r>
              <a:rPr lang="ko-KR" altLang="en-US" sz="1300" dirty="0" err="1">
                <a:latin typeface="NanumBarunGothicOTF"/>
                <a:ea typeface="NanumBarunGothicOTF"/>
                <a:cs typeface="Arial"/>
              </a:rPr>
              <a:t>숙달해야겠다고</a:t>
            </a:r>
            <a:r>
              <a:rPr lang="ko-KR" altLang="en-US" sz="1300" dirty="0">
                <a:latin typeface="NanumBarunGothicOTF"/>
                <a:ea typeface="NanumBarunGothicOTF"/>
                <a:cs typeface="Arial"/>
              </a:rPr>
              <a:t> 다짐했습니다.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618751-2508-5B94-5E07-37A46A2F1178}"/>
              </a:ext>
            </a:extLst>
          </p:cNvPr>
          <p:cNvSpPr txBox="1"/>
          <p:nvPr/>
        </p:nvSpPr>
        <p:spPr>
          <a:xfrm>
            <a:off x="8887910" y="6611779"/>
            <a:ext cx="101809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/>
                <a:ea typeface="NanumBarunGothicOTF"/>
              </a:rPr>
              <a:t>PAGE </a:t>
            </a:r>
            <a:r>
              <a:rPr lang="en-US" altLang="ko-KR" sz="1000" b="1">
                <a:latin typeface="Montserrat"/>
                <a:ea typeface="NanumBarunGothicOTF"/>
              </a:rPr>
              <a:t>32</a:t>
            </a:r>
            <a:endParaRPr lang="ko-KR" altLang="en-US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23" y="1510697"/>
            <a:ext cx="2601682" cy="260168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589BED-AFF1-6AED-D77F-93F377FBFCC6}"/>
              </a:ext>
            </a:extLst>
          </p:cNvPr>
          <p:cNvGrpSpPr/>
          <p:nvPr/>
        </p:nvGrpSpPr>
        <p:grpSpPr>
          <a:xfrm>
            <a:off x="4012816" y="6465356"/>
            <a:ext cx="2280205" cy="279148"/>
            <a:chOff x="2391002" y="6348371"/>
            <a:chExt cx="1880367" cy="3516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CD22B9-EEA2-C842-BAF2-2C87B63AC646}"/>
                </a:ext>
              </a:extLst>
            </p:cNvPr>
            <p:cNvSpPr txBox="1"/>
            <p:nvPr/>
          </p:nvSpPr>
          <p:spPr>
            <a:xfrm>
              <a:off x="2505302" y="6361444"/>
              <a:ext cx="1651767" cy="3385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19" name="직사각형 18">
              <a:hlinkClick r:id="rId4"/>
              <a:extLst>
                <a:ext uri="{FF2B5EF4-FFF2-40B4-BE49-F238E27FC236}">
                  <a16:creationId xmlns:a16="http://schemas.microsoft.com/office/drawing/2014/main" id="{65C456D3-D72E-696E-7839-FD8691D304B4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159DB2-87CD-A3A1-18F6-43428785CBBF}"/>
              </a:ext>
            </a:extLst>
          </p:cNvPr>
          <p:cNvSpPr txBox="1"/>
          <p:nvPr/>
        </p:nvSpPr>
        <p:spPr>
          <a:xfrm>
            <a:off x="1553222" y="324471"/>
            <a:ext cx="200833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REVIEW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479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423C965-6B27-F369-3F74-191B6F96EFF7}"/>
              </a:ext>
            </a:extLst>
          </p:cNvPr>
          <p:cNvSpPr/>
          <p:nvPr/>
        </p:nvSpPr>
        <p:spPr>
          <a:xfrm>
            <a:off x="8635117" y="6324911"/>
            <a:ext cx="638246" cy="1669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7" name="사각형: 둥근 모서리 5">
            <a:extLst>
              <a:ext uri="{FF2B5EF4-FFF2-40B4-BE49-F238E27FC236}">
                <a16:creationId xmlns:a16="http://schemas.microsoft.com/office/drawing/2014/main" id="{80CB3D87-66E6-EBD8-0F5B-62D439B6675E}"/>
              </a:ext>
            </a:extLst>
          </p:cNvPr>
          <p:cNvSpPr/>
          <p:nvPr/>
        </p:nvSpPr>
        <p:spPr>
          <a:xfrm>
            <a:off x="327817" y="243470"/>
            <a:ext cx="9250366" cy="5989690"/>
          </a:xfrm>
          <a:prstGeom prst="roundRect">
            <a:avLst>
              <a:gd name="adj" fmla="val 4294"/>
            </a:avLst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500">
              <a:solidFill>
                <a:prstClr val="white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5" name="한쪽 모서리가 둥근 사각형 4">
            <a:extLst>
              <a:ext uri="{FF2B5EF4-FFF2-40B4-BE49-F238E27FC236}">
                <a16:creationId xmlns:a16="http://schemas.microsoft.com/office/drawing/2014/main" id="{8802DFC9-52B4-DF6F-C23F-1A24A2100E17}"/>
              </a:ext>
            </a:extLst>
          </p:cNvPr>
          <p:cNvSpPr/>
          <p:nvPr/>
        </p:nvSpPr>
        <p:spPr>
          <a:xfrm rot="10800000">
            <a:off x="350217" y="833266"/>
            <a:ext cx="4156467" cy="5384653"/>
          </a:xfrm>
          <a:prstGeom prst="round1Rect">
            <a:avLst>
              <a:gd name="adj" fmla="val 6202"/>
            </a:avLst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1D8C0179-4E72-279D-4572-A908CA7AFB1B}"/>
              </a:ext>
            </a:extLst>
          </p:cNvPr>
          <p:cNvSpPr/>
          <p:nvPr/>
        </p:nvSpPr>
        <p:spPr>
          <a:xfrm>
            <a:off x="327817" y="220270"/>
            <a:ext cx="9250366" cy="7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3E6E2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tabLst>
                <a:tab pos="447675" algn="l"/>
              </a:tabLst>
              <a:defRPr/>
            </a:pPr>
            <a:r>
              <a:rPr lang="ko-KR" altLang="en-US" sz="2400" kern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528BEBC2-C510-592F-7D13-ECD5B70B4991}"/>
              </a:ext>
            </a:extLst>
          </p:cNvPr>
          <p:cNvSpPr/>
          <p:nvPr/>
        </p:nvSpPr>
        <p:spPr>
          <a:xfrm>
            <a:off x="1032097" y="4411567"/>
            <a:ext cx="1584103" cy="3461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36570" tIns="19016" rIns="36570" bIns="19016" anchor="ctr">
            <a:spAutoFit/>
          </a:bodyPr>
          <a:lstStyle/>
          <a:p>
            <a:pPr algn="ctr"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ko-KR" altLang="en-US" sz="20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/>
              </a:rPr>
              <a:t>이 름:  윤 종 식 </a:t>
            </a:r>
            <a:endParaRPr lang="ko-KR" altLang="en-US" sz="2000">
              <a:solidFill>
                <a:srgbClr val="494949"/>
              </a:solidFill>
              <a:latin typeface="NanumBarunGothicOTF" panose="02020603020101020101" pitchFamily="18" charset="-127"/>
              <a:ea typeface="NanumBarunGothicOTF" panose="02020603020101020101" pitchFamily="18" charset="-127"/>
              <a:cs typeface="Lato" panose="020F0502020204030203" pitchFamily="34" charset="0"/>
            </a:endParaRPr>
          </a:p>
        </p:txBody>
      </p:sp>
      <p:sp>
        <p:nvSpPr>
          <p:cNvPr id="10" name="TextBox 39">
            <a:extLst>
              <a:ext uri="{FF2B5EF4-FFF2-40B4-BE49-F238E27FC236}">
                <a16:creationId xmlns:a16="http://schemas.microsoft.com/office/drawing/2014/main" id="{C7ECCC97-40A8-DA6D-825A-C6623288CCEA}"/>
              </a:ext>
            </a:extLst>
          </p:cNvPr>
          <p:cNvSpPr/>
          <p:nvPr/>
        </p:nvSpPr>
        <p:spPr>
          <a:xfrm>
            <a:off x="974810" y="4810584"/>
            <a:ext cx="732689" cy="3461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570" tIns="19016" rIns="36570" bIns="19016" anchor="ctr">
            <a:spAutoFit/>
          </a:bodyPr>
          <a:lstStyle/>
          <a:p>
            <a:pPr algn="ctr"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ko-KR" altLang="en-US" sz="20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/>
              </a:rPr>
              <a:t>담 당:</a:t>
            </a:r>
            <a:endParaRPr lang="ko-KR" altLang="en-US" sz="2000">
              <a:solidFill>
                <a:srgbClr val="494949"/>
              </a:solidFill>
              <a:latin typeface="NanumBarunGothicOTF" panose="02020603020101020101" pitchFamily="18" charset="-127"/>
              <a:ea typeface="NanumBarunGothicOTF" panose="02020603020101020101" pitchFamily="18" charset="-127"/>
              <a:cs typeface="Lato" panose="020F0502020204030203" pitchFamily="34" charset="0"/>
            </a:endParaRPr>
          </a:p>
        </p:txBody>
      </p:sp>
      <p:sp>
        <p:nvSpPr>
          <p:cNvPr id="12" name="TextBox 39">
            <a:extLst>
              <a:ext uri="{FF2B5EF4-FFF2-40B4-BE49-F238E27FC236}">
                <a16:creationId xmlns:a16="http://schemas.microsoft.com/office/drawing/2014/main" id="{212027C3-29C3-FA5A-931C-5DD55758BF9E}"/>
              </a:ext>
            </a:extLst>
          </p:cNvPr>
          <p:cNvSpPr/>
          <p:nvPr/>
        </p:nvSpPr>
        <p:spPr>
          <a:xfrm>
            <a:off x="1726193" y="4825824"/>
            <a:ext cx="2061029" cy="5185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36570" tIns="19016" rIns="36570" bIns="19016" anchor="ctr">
            <a:spAutoFit/>
          </a:bodyPr>
          <a:lstStyle>
            <a:defPPr>
              <a:defRPr lang="ko-KR"/>
            </a:defPPr>
            <a:lvl1pPr marL="0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3504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672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5840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7008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08176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9344" algn="l" defTabSz="402336" rtl="0" eaLnBrk="1" latinLnBrk="1" hangingPunct="1">
              <a:defRPr sz="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altLang="ko-KR" sz="13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Arial"/>
              </a:rPr>
              <a:t>Project documentation</a:t>
            </a:r>
          </a:p>
          <a:p>
            <a:pPr>
              <a:lnSpc>
                <a:spcPct val="120000"/>
              </a:lnSpc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altLang="ko-KR" sz="13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Arial"/>
              </a:rPr>
              <a:t>Design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7D21C-7F5C-4A78-894D-69D247CC434B}"/>
              </a:ext>
            </a:extLst>
          </p:cNvPr>
          <p:cNvSpPr txBox="1"/>
          <p:nvPr/>
        </p:nvSpPr>
        <p:spPr>
          <a:xfrm>
            <a:off x="4934656" y="1211782"/>
            <a:ext cx="4328146" cy="4424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>
                <a:latin typeface="NanumBarunGothicOTF"/>
                <a:ea typeface="NanumBarunGothicOTF"/>
                <a:cs typeface="+mn-lt"/>
              </a:rPr>
              <a:t>프로젝트를 통해 JSON </a:t>
            </a:r>
            <a:r>
              <a:rPr lang="ko-KR" altLang="ko-KR" sz="1400" dirty="0" err="1">
                <a:latin typeface="NanumBarunGothicOTF"/>
                <a:ea typeface="NanumBarunGothicOTF"/>
                <a:cs typeface="+mn-lt"/>
              </a:rPr>
              <a:t>DATA를</a:t>
            </a:r>
            <a:r>
              <a:rPr lang="ko-KR" altLang="ko-KR" sz="1400" dirty="0">
                <a:latin typeface="NanumBarunGothicOTF"/>
                <a:ea typeface="NanumBarunGothicOTF"/>
                <a:cs typeface="+mn-lt"/>
              </a:rPr>
              <a:t> 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불러와서 </a:t>
            </a:r>
            <a:r>
              <a:rPr lang="ko-KR" altLang="ko-KR" sz="1400" dirty="0">
                <a:latin typeface="NanumBarunGothicOTF"/>
                <a:ea typeface="NanumBarunGothicOTF"/>
                <a:cs typeface="+mn-lt"/>
              </a:rPr>
              <a:t>시각화하는 과정을 배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우게 되었습니다</a:t>
            </a:r>
            <a:r>
              <a:rPr lang="ko-KR" altLang="ko-KR" sz="1400" dirty="0">
                <a:latin typeface="NanumBarunGothicOTF"/>
                <a:ea typeface="NanumBarunGothicOTF"/>
                <a:cs typeface="+mn-lt"/>
              </a:rPr>
              <a:t>. 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 </a:t>
            </a:r>
            <a:r>
              <a:rPr lang="ko-KR" altLang="ko-KR" sz="1400" dirty="0">
                <a:latin typeface="NanumBarunGothicOTF"/>
                <a:ea typeface="NanumBarunGothicOTF"/>
                <a:cs typeface="+mn-lt"/>
              </a:rPr>
              <a:t>여기에 필요한 도구로 </a:t>
            </a:r>
            <a:r>
              <a:rPr lang="en-US" altLang="ko-KR" sz="1400" dirty="0">
                <a:latin typeface="NanumBarunGothicOTF"/>
                <a:ea typeface="NanumBarunGothicOTF"/>
                <a:cs typeface="+mn-lt"/>
              </a:rPr>
              <a:t>C</a:t>
            </a:r>
            <a:r>
              <a:rPr lang="ko-KR" altLang="ko-KR" sz="1400" dirty="0" err="1">
                <a:latin typeface="NanumBarunGothicOTF"/>
                <a:ea typeface="NanumBarunGothicOTF"/>
                <a:cs typeface="+mn-lt"/>
              </a:rPr>
              <a:t>hart.js를</a:t>
            </a:r>
            <a:r>
              <a:rPr lang="ko-KR" altLang="ko-KR" sz="1400" dirty="0">
                <a:latin typeface="NanumBarunGothicOTF"/>
                <a:ea typeface="NanumBarunGothicOTF"/>
                <a:cs typeface="+mn-lt"/>
              </a:rPr>
              <a:t> 새로 접한 것도 소득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이었습니다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.</a:t>
            </a:r>
            <a:endParaRPr lang="ko-KR" altLang="en-US" sz="1400" dirty="0">
              <a:latin typeface="NanumBarunGothicOTF"/>
              <a:ea typeface="NanumBarunGothicOTF"/>
              <a:cs typeface="+mn-lt"/>
            </a:endParaRPr>
          </a:p>
          <a:p>
            <a:endParaRPr lang="ko-KR" altLang="ko-KR" sz="1400" dirty="0">
              <a:latin typeface="NanumBarunGothicOTF"/>
              <a:ea typeface="NanumBarunGothicOTF"/>
            </a:endParaRPr>
          </a:p>
          <a:p>
            <a:pPr>
              <a:lnSpc>
                <a:spcPct val="150000"/>
              </a:lnSpc>
            </a:pPr>
            <a:r>
              <a:rPr lang="ko-KR" sz="1400" dirty="0">
                <a:latin typeface="NanumBarunGothicOTF"/>
                <a:ea typeface="NanumBarunGothicOTF"/>
                <a:cs typeface="+mn-lt"/>
              </a:rPr>
              <a:t>팀 프로젝트를 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진행하다 보면 </a:t>
            </a:r>
            <a:r>
              <a:rPr lang="ko-KR" sz="1400" dirty="0">
                <a:latin typeface="NanumBarunGothicOTF"/>
                <a:ea typeface="NanumBarunGothicOTF"/>
                <a:cs typeface="+mn-lt"/>
              </a:rPr>
              <a:t>서로의 의견과 능력 차이로 삐걱대기도 하는데 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아무런 불협화음 없이 순탄하게</a:t>
            </a:r>
            <a:r>
              <a:rPr lang="ko-KR" sz="1400" dirty="0">
                <a:latin typeface="NanumBarunGothicOTF"/>
                <a:ea typeface="NanumBarunGothicOTF"/>
                <a:cs typeface="+mn-lt"/>
              </a:rPr>
              <a:t> 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프로젝트를</a:t>
            </a:r>
            <a:r>
              <a:rPr lang="ko-KR" sz="1400" dirty="0">
                <a:latin typeface="NanumBarunGothicOTF"/>
                <a:ea typeface="NanumBarunGothicOTF"/>
                <a:cs typeface="+mn-lt"/>
              </a:rPr>
              <a:t> 이끌어준 팀장님 그리고 최선을 다해 협력해준 팀원들에게 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감사합니다</a:t>
            </a:r>
            <a:r>
              <a:rPr lang="ko-KR" sz="1400" dirty="0">
                <a:latin typeface="NanumBarunGothicOTF"/>
                <a:ea typeface="NanumBarunGothicOTF"/>
                <a:cs typeface="+mn-lt"/>
              </a:rPr>
              <a:t>.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 </a:t>
            </a:r>
            <a:endParaRPr lang="ko-KR" sz="1400" dirty="0">
              <a:latin typeface="NanumBarunGothicOTF"/>
              <a:ea typeface="NanumBarunGothicOTF"/>
            </a:endParaRPr>
          </a:p>
          <a:p>
            <a:endParaRPr lang="ko-KR" altLang="ko-KR" sz="1400" dirty="0">
              <a:latin typeface="NanumBarunGothicOTF"/>
              <a:ea typeface="NanumBarunGothicOTF"/>
            </a:endParaRPr>
          </a:p>
          <a:p>
            <a:pPr>
              <a:lnSpc>
                <a:spcPct val="150000"/>
              </a:lnSpc>
            </a:pPr>
            <a:r>
              <a:rPr lang="ko-KR" sz="1400" dirty="0">
                <a:latin typeface="NanumBarunGothicOTF"/>
                <a:ea typeface="NanumBarunGothicOTF"/>
                <a:cs typeface="+mn-lt"/>
              </a:rPr>
              <a:t>코딩 실력이 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부족해 </a:t>
            </a:r>
            <a:r>
              <a:rPr lang="ko-KR" altLang="ko-KR" sz="1400" dirty="0">
                <a:latin typeface="NanumBarunGothicOTF"/>
                <a:ea typeface="NanumBarunGothicOTF"/>
                <a:cs typeface="+mn-lt"/>
              </a:rPr>
              <a:t>팀 프로젝트를 앞두고 걱정이 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많이 되었습니다</a:t>
            </a:r>
            <a:r>
              <a:rPr lang="ko-KR" altLang="ko-KR" sz="1400" dirty="0">
                <a:latin typeface="NanumBarunGothicOTF"/>
                <a:ea typeface="NanumBarunGothicOTF"/>
                <a:cs typeface="+mn-lt"/>
              </a:rPr>
              <a:t>. 다행히 팀원들의 배려로 내가 할 수 있는 과제를 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부여 받았습니다</a:t>
            </a:r>
            <a:r>
              <a:rPr lang="ko-KR" altLang="ko-KR" sz="1400" dirty="0">
                <a:latin typeface="NanumBarunGothicOTF"/>
                <a:ea typeface="NanumBarunGothicOTF"/>
                <a:cs typeface="+mn-lt"/>
              </a:rPr>
              <a:t>. 내 부족함을 이해해주고, 필요한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 부분에</a:t>
            </a:r>
            <a:r>
              <a:rPr lang="ko-KR" altLang="ko-KR" sz="1400" dirty="0">
                <a:latin typeface="NanumBarunGothicOTF"/>
                <a:ea typeface="NanumBarunGothicOTF"/>
                <a:cs typeface="+mn-lt"/>
              </a:rPr>
              <a:t> 도움을 주며 인내로 동행해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 </a:t>
            </a:r>
            <a:r>
              <a:rPr lang="ko-KR" altLang="ko-KR" sz="1400" dirty="0">
                <a:latin typeface="NanumBarunGothicOTF"/>
                <a:ea typeface="NanumBarunGothicOTF"/>
                <a:cs typeface="+mn-lt"/>
              </a:rPr>
              <a:t>준 팀장님과 팀원들에게 감사의 마음을 전</a:t>
            </a:r>
            <a:r>
              <a:rPr lang="ko-KR" altLang="en-US" sz="1400" dirty="0">
                <a:latin typeface="NanumBarunGothicOTF"/>
                <a:ea typeface="NanumBarunGothicOTF"/>
                <a:cs typeface="+mn-lt"/>
              </a:rPr>
              <a:t>합니다</a:t>
            </a:r>
            <a:r>
              <a:rPr lang="ko-KR" altLang="en-US" sz="1400" dirty="0">
                <a:latin typeface="NanumBarunGothicOTF"/>
                <a:ea typeface="NanumBarunGothicOTF"/>
                <a:cs typeface="Arial"/>
              </a:rPr>
              <a:t>.</a:t>
            </a:r>
            <a:r>
              <a:rPr lang="ko-KR" altLang="en-US" sz="1500" dirty="0">
                <a:latin typeface="NanumBarunGothicOTF"/>
                <a:ea typeface="NanumBarunGothicOTF"/>
                <a:cs typeface="Arial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83958-F974-934B-C166-B4F58409BBDF}"/>
              </a:ext>
            </a:extLst>
          </p:cNvPr>
          <p:cNvSpPr txBox="1"/>
          <p:nvPr/>
        </p:nvSpPr>
        <p:spPr>
          <a:xfrm>
            <a:off x="9036424" y="6611779"/>
            <a:ext cx="8695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/>
                <a:ea typeface="NanumBarunGothicOTF"/>
              </a:rPr>
              <a:t>PAGE </a:t>
            </a:r>
            <a:r>
              <a:rPr lang="en-US" altLang="ko-KR" sz="1000" b="1">
                <a:latin typeface="Montserrat"/>
                <a:ea typeface="NanumBarunGothicOTF"/>
              </a:rPr>
              <a:t>33</a:t>
            </a:r>
            <a:endParaRPr lang="ko-KR" altLang="en-US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51" y="1505532"/>
            <a:ext cx="2583499" cy="258349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4466485-E1D3-1C60-7250-EE86096A9380}"/>
              </a:ext>
            </a:extLst>
          </p:cNvPr>
          <p:cNvGrpSpPr/>
          <p:nvPr/>
        </p:nvGrpSpPr>
        <p:grpSpPr>
          <a:xfrm>
            <a:off x="4012816" y="6465356"/>
            <a:ext cx="2280205" cy="279144"/>
            <a:chOff x="2391002" y="6348371"/>
            <a:chExt cx="1880367" cy="351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9AB480-2BC8-EA3B-E109-240A92F83F0B}"/>
                </a:ext>
              </a:extLst>
            </p:cNvPr>
            <p:cNvSpPr txBox="1"/>
            <p:nvPr/>
          </p:nvSpPr>
          <p:spPr>
            <a:xfrm>
              <a:off x="2505302" y="6361438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16" name="직사각형 15">
              <a:hlinkClick r:id="rId4"/>
              <a:extLst>
                <a:ext uri="{FF2B5EF4-FFF2-40B4-BE49-F238E27FC236}">
                  <a16:creationId xmlns:a16="http://schemas.microsoft.com/office/drawing/2014/main" id="{B1A63342-F4A1-D27D-2EC6-ADE29D3DBF0C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159DB2-87CD-A3A1-18F6-43428785CBBF}"/>
              </a:ext>
            </a:extLst>
          </p:cNvPr>
          <p:cNvSpPr txBox="1"/>
          <p:nvPr/>
        </p:nvSpPr>
        <p:spPr>
          <a:xfrm>
            <a:off x="1553222" y="324471"/>
            <a:ext cx="200833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REVIEW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475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5">
            <a:extLst>
              <a:ext uri="{FF2B5EF4-FFF2-40B4-BE49-F238E27FC236}">
                <a16:creationId xmlns:a16="http://schemas.microsoft.com/office/drawing/2014/main" id="{80CB3D87-66E6-EBD8-0F5B-62D439B6675E}"/>
              </a:ext>
            </a:extLst>
          </p:cNvPr>
          <p:cNvSpPr/>
          <p:nvPr/>
        </p:nvSpPr>
        <p:spPr>
          <a:xfrm>
            <a:off x="327817" y="243470"/>
            <a:ext cx="9250366" cy="5989690"/>
          </a:xfrm>
          <a:prstGeom prst="roundRect">
            <a:avLst>
              <a:gd name="adj" fmla="val 4294"/>
            </a:avLst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입력</a:t>
            </a:r>
            <a:endParaRPr lang="ko-KR" altLang="en-US" sz="1500">
              <a:solidFill>
                <a:prstClr val="white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1" name="한쪽 모서리가 둥근 사각형 4">
            <a:extLst>
              <a:ext uri="{FF2B5EF4-FFF2-40B4-BE49-F238E27FC236}">
                <a16:creationId xmlns:a16="http://schemas.microsoft.com/office/drawing/2014/main" id="{B05DA6A4-B86B-C7F2-49FE-0F39B6FA6F72}"/>
              </a:ext>
            </a:extLst>
          </p:cNvPr>
          <p:cNvSpPr/>
          <p:nvPr/>
        </p:nvSpPr>
        <p:spPr>
          <a:xfrm rot="10800000">
            <a:off x="350218" y="757067"/>
            <a:ext cx="4156467" cy="5453231"/>
          </a:xfrm>
          <a:prstGeom prst="round1Rect">
            <a:avLst>
              <a:gd name="adj" fmla="val 6202"/>
            </a:avLst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1D8C0179-4E72-279D-4572-A908CA7AFB1B}"/>
              </a:ext>
            </a:extLst>
          </p:cNvPr>
          <p:cNvSpPr/>
          <p:nvPr/>
        </p:nvSpPr>
        <p:spPr>
          <a:xfrm>
            <a:off x="327817" y="220270"/>
            <a:ext cx="9250366" cy="7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3E6E2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tabLst>
                <a:tab pos="447675" algn="l"/>
              </a:tabLst>
              <a:defRPr/>
            </a:pPr>
            <a:r>
              <a:rPr lang="ko-KR" altLang="en-US" sz="2400" kern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F04DF-059B-BB4F-9F32-0503F436262C}"/>
              </a:ext>
            </a:extLst>
          </p:cNvPr>
          <p:cNvSpPr txBox="1"/>
          <p:nvPr/>
        </p:nvSpPr>
        <p:spPr>
          <a:xfrm>
            <a:off x="4943298" y="1241594"/>
            <a:ext cx="4325296" cy="4605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0D0D0D"/>
                </a:solidFill>
                <a:latin typeface="NanumBarunGothicOTF"/>
                <a:ea typeface="NanumBarunGothicOTF"/>
              </a:rPr>
              <a:t>이번 프로젝트에서 저는 파싱 해온 공공 API 데이터를 원하는 구조로 재 파싱 하여 그 데이터를 시각화 하는 역할을 맡았습니다.</a:t>
            </a:r>
          </a:p>
          <a:p>
            <a:endParaRPr lang="ko-KR" altLang="en-US" sz="1400" dirty="0">
              <a:solidFill>
                <a:srgbClr val="0D0D0D"/>
              </a:solidFill>
              <a:latin typeface="NanumBarunGothicOTF"/>
              <a:ea typeface="NanumBarunGothicOTF"/>
            </a:endParaRPr>
          </a:p>
          <a:p>
            <a:pPr>
              <a:lnSpc>
                <a:spcPct val="120000"/>
              </a:lnSpc>
            </a:pPr>
            <a:r>
              <a:rPr lang="ko-KR" sz="1400" dirty="0">
                <a:solidFill>
                  <a:srgbClr val="0D0D0D"/>
                </a:solidFill>
                <a:latin typeface="NanumBarunGothicOTF"/>
                <a:ea typeface="NanumBarunGothicOTF"/>
                <a:cs typeface="+mn-lt"/>
              </a:rPr>
              <a:t>공공 API 데이터를 받아오는 과정에서 팀원들과의 협업을 통해</a:t>
            </a:r>
            <a:r>
              <a:rPr lang="ko-KR" altLang="en-US" sz="1400" dirty="0">
                <a:solidFill>
                  <a:srgbClr val="0D0D0D"/>
                </a:solidFill>
                <a:latin typeface="NanumBarunGothicOTF"/>
                <a:ea typeface="NanumBarunGothicOTF"/>
                <a:cs typeface="+mn-lt"/>
              </a:rPr>
              <a:t> 데이터들을 깔끔하게 정리하고 시작했기 때문에 쉽게 작업할 수 있었습니다.</a:t>
            </a:r>
          </a:p>
          <a:p>
            <a:endParaRPr lang="ko-KR" sz="1400" dirty="0">
              <a:solidFill>
                <a:srgbClr val="0D0D0D"/>
              </a:solidFill>
              <a:latin typeface="NanumBarunGothicOTF"/>
              <a:ea typeface="NanumBarunGothicOTF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0D0D0D"/>
                </a:solidFill>
                <a:latin typeface="NanumBarunGothicOTF"/>
                <a:ea typeface="NanumBarunGothicOTF"/>
              </a:rPr>
              <a:t>또한 동기 / 비동기 작업 관련 에러, 데이터 파싱 관련 에러, </a:t>
            </a:r>
            <a:r>
              <a:rPr lang="ko-KR" altLang="en-US" sz="1400" dirty="0" err="1">
                <a:solidFill>
                  <a:srgbClr val="0D0D0D"/>
                </a:solidFill>
                <a:latin typeface="NanumBarunGothicOTF"/>
                <a:ea typeface="NanumBarunGothicOTF"/>
              </a:rPr>
              <a:t>select</a:t>
            </a:r>
            <a:r>
              <a:rPr lang="ko-KR" altLang="en-US" sz="1400" dirty="0">
                <a:solidFill>
                  <a:srgbClr val="0D0D0D"/>
                </a:solidFill>
                <a:latin typeface="NanumBarunGothicOTF"/>
                <a:ea typeface="NanumBarunGothicOTF"/>
              </a:rPr>
              <a:t> 값을 </a:t>
            </a:r>
            <a:r>
              <a:rPr lang="ko-KR" altLang="en-US" sz="1400" dirty="0" smtClean="0">
                <a:solidFill>
                  <a:srgbClr val="0D0D0D"/>
                </a:solidFill>
                <a:latin typeface="NanumBarunGothicOTF"/>
                <a:ea typeface="NanumBarunGothicOTF"/>
              </a:rPr>
              <a:t>불러왔을 때 </a:t>
            </a:r>
            <a:r>
              <a:rPr lang="ko-KR" altLang="en-US" sz="1400" dirty="0">
                <a:solidFill>
                  <a:srgbClr val="0D0D0D"/>
                </a:solidFill>
                <a:latin typeface="NanumBarunGothicOTF"/>
                <a:ea typeface="NanumBarunGothicOTF"/>
              </a:rPr>
              <a:t>키 값에 적용이 안되는 에러, </a:t>
            </a:r>
            <a:r>
              <a:rPr lang="ko-KR" altLang="en-US" sz="1400" dirty="0" err="1">
                <a:solidFill>
                  <a:srgbClr val="0D0D0D"/>
                </a:solidFill>
                <a:latin typeface="NanumBarunGothicOTF"/>
                <a:ea typeface="NanumBarunGothicOTF"/>
              </a:rPr>
              <a:t>canvas가</a:t>
            </a:r>
            <a:r>
              <a:rPr lang="ko-KR" altLang="en-US" sz="1400" dirty="0">
                <a:solidFill>
                  <a:srgbClr val="0D0D0D"/>
                </a:solidFill>
                <a:latin typeface="NanumBarunGothicOTF"/>
                <a:ea typeface="NanumBarunGothicOTF"/>
              </a:rPr>
              <a:t> 표시되지 않는 에러 등 문제가 생길 때마다 </a:t>
            </a:r>
            <a:r>
              <a:rPr lang="ko-KR" altLang="en-US" sz="1400" dirty="0" smtClean="0">
                <a:solidFill>
                  <a:srgbClr val="0D0D0D"/>
                </a:solidFill>
                <a:latin typeface="NanumBarunGothicOTF"/>
                <a:ea typeface="NanumBarunGothicOTF"/>
              </a:rPr>
              <a:t>이전 </a:t>
            </a:r>
            <a:r>
              <a:rPr lang="ko-KR" altLang="en-US" sz="1400" dirty="0">
                <a:solidFill>
                  <a:srgbClr val="0D0D0D"/>
                </a:solidFill>
                <a:latin typeface="NanumBarunGothicOTF"/>
                <a:ea typeface="NanumBarunGothicOTF"/>
              </a:rPr>
              <a:t>프로젝트에서 경험해 봤던 것들이라 과거의 경험을 토대로 비교적 수월하게 해결할 수 있었습니다.</a:t>
            </a:r>
          </a:p>
          <a:p>
            <a:endParaRPr lang="ko-KR" altLang="en-US" sz="1400" dirty="0">
              <a:solidFill>
                <a:srgbClr val="0D0D0D"/>
              </a:solidFill>
              <a:latin typeface="NanumBarunGothicOTF"/>
              <a:ea typeface="NanumBarunGothicOTF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0D0D0D"/>
                </a:solidFill>
                <a:latin typeface="NanumBarunGothicOTF"/>
                <a:ea typeface="NanumBarunGothicOTF"/>
              </a:rPr>
              <a:t>의사소통을 통해 각자 잘할 수 있는 부분을 분담해서 빠르게 프로젝트를 마무리할 수 있었습니다. 이번 작업을 통해 협력, 의사소통이 프로젝트에서 얼마나 중요한지 다시 한 번 깨닫게 되었습니다.   </a:t>
            </a:r>
          </a:p>
        </p:txBody>
      </p:sp>
      <p:sp>
        <p:nvSpPr>
          <p:cNvPr id="8" name="TextBox 39">
            <a:extLst>
              <a:ext uri="{FF2B5EF4-FFF2-40B4-BE49-F238E27FC236}">
                <a16:creationId xmlns:a16="http://schemas.microsoft.com/office/drawing/2014/main" id="{4A597F69-9B0E-4ED4-8F50-DA56973E773A}"/>
              </a:ext>
            </a:extLst>
          </p:cNvPr>
          <p:cNvSpPr/>
          <p:nvPr/>
        </p:nvSpPr>
        <p:spPr>
          <a:xfrm>
            <a:off x="999526" y="4405293"/>
            <a:ext cx="1643195" cy="3461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570" tIns="19016" rIns="36570" bIns="19016" anchor="ctr">
            <a:spAutoFit/>
          </a:bodyPr>
          <a:lstStyle/>
          <a:p>
            <a:pPr algn="ctr"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ko-KR" altLang="en-US" sz="20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/>
              </a:rPr>
              <a:t>이 름:  전 영 진 </a:t>
            </a:r>
            <a:endParaRPr lang="ko-KR" altLang="en-US" sz="2000">
              <a:solidFill>
                <a:srgbClr val="494949"/>
              </a:solidFill>
              <a:latin typeface="NanumBarunGothicOTF" panose="02020603020101020101" pitchFamily="18" charset="-127"/>
              <a:ea typeface="NanumBarunGothicOTF" panose="02020603020101020101" pitchFamily="18" charset="-127"/>
              <a:cs typeface="Lato" panose="020F0502020204030203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42723" y="4791977"/>
            <a:ext cx="3293993" cy="555468"/>
            <a:chOff x="1106172" y="4791977"/>
            <a:chExt cx="4156307" cy="555468"/>
          </a:xfrm>
        </p:grpSpPr>
        <p:sp>
          <p:nvSpPr>
            <p:cNvPr id="12" name="TextBox 39">
              <a:extLst>
                <a:ext uri="{FF2B5EF4-FFF2-40B4-BE49-F238E27FC236}">
                  <a16:creationId xmlns:a16="http://schemas.microsoft.com/office/drawing/2014/main" id="{B4514D67-803A-2A38-44A8-43E8B652D176}"/>
                </a:ext>
              </a:extLst>
            </p:cNvPr>
            <p:cNvSpPr/>
            <p:nvPr/>
          </p:nvSpPr>
          <p:spPr>
            <a:xfrm>
              <a:off x="1106172" y="4804983"/>
              <a:ext cx="732688" cy="3461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36570" tIns="19016" rIns="36570" bIns="19016" anchor="ctr">
              <a:spAutoFit/>
            </a:bodyPr>
            <a:lstStyle/>
            <a:p>
              <a:pPr algn="ctr"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ko-KR" altLang="en-US" sz="2000">
                  <a:solidFill>
                    <a:srgbClr val="494949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  <a:cs typeface="Lato"/>
                </a:rPr>
                <a:t>담 당:</a:t>
              </a:r>
              <a:endParaRPr lang="ko-KR" altLang="en-US" sz="2000">
                <a:solidFill>
                  <a:srgbClr val="49494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  <a:cs typeface="Lato" panose="020F0502020204030203" pitchFamily="34" charset="0"/>
              </a:endParaRPr>
            </a:p>
          </p:txBody>
        </p:sp>
        <p:sp>
          <p:nvSpPr>
            <p:cNvPr id="14" name="TextBox 39">
              <a:extLst>
                <a:ext uri="{FF2B5EF4-FFF2-40B4-BE49-F238E27FC236}">
                  <a16:creationId xmlns:a16="http://schemas.microsoft.com/office/drawing/2014/main" id="{101F93F3-679E-8BBF-5FA6-997E11A5BC8B}"/>
                </a:ext>
              </a:extLst>
            </p:cNvPr>
            <p:cNvSpPr/>
            <p:nvPr/>
          </p:nvSpPr>
          <p:spPr>
            <a:xfrm>
              <a:off x="1895486" y="4791977"/>
              <a:ext cx="3366993" cy="555468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ctr">
              <a:spAutoFit/>
            </a:bodyPr>
            <a:lstStyle>
              <a:defPPr>
                <a:defRPr lang="ko-KR"/>
              </a:defPPr>
              <a:lvl1pPr marL="0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01168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02336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03504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04672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05840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07008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08176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09344" algn="l" defTabSz="402336" rtl="0" eaLnBrk="1" latinLnBrk="1" hangingPunct="1">
                <a:defRPr sz="79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en-US" altLang="ko-KR" sz="14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 M</a:t>
              </a:r>
              <a:r>
                <a:rPr lang="ko-KR" altLang="en-US" sz="1400" err="1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ain</a:t>
              </a:r>
              <a:r>
                <a:rPr lang="ko-KR" altLang="en-US" sz="14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 </a:t>
              </a:r>
              <a:r>
                <a:rPr lang="ko-KR" altLang="en-US" sz="1400" err="1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publishing</a:t>
              </a:r>
              <a:endParaRPr lang="ko-KR" altLang="en-US" sz="1400">
                <a:solidFill>
                  <a:srgbClr val="494949"/>
                </a:solidFill>
                <a:latin typeface="NanumBarunGothicOTF"/>
                <a:ea typeface="NanumBarunGothicOTF"/>
                <a:cs typeface="Lato"/>
              </a:endParaRPr>
            </a:p>
            <a:p>
              <a:pPr>
                <a:lnSpc>
                  <a:spcPct val="120000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en-US" altLang="ko-KR" sz="14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 P</a:t>
              </a:r>
              <a:r>
                <a:rPr lang="ko-KR" altLang="en-US" sz="1400" err="1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ug</a:t>
              </a:r>
              <a:r>
                <a:rPr lang="en-US" altLang="ko-KR" sz="14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, </a:t>
              </a:r>
              <a:r>
                <a:rPr lang="en-US" altLang="ko-KR" sz="1400" err="1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Javascript</a:t>
              </a:r>
              <a:r>
                <a:rPr lang="en-US" altLang="ko-KR" sz="1400">
                  <a:solidFill>
                    <a:srgbClr val="494949"/>
                  </a:solidFill>
                  <a:latin typeface="NanumBarunGothicOTF"/>
                  <a:ea typeface="NanumBarunGothicOTF"/>
                  <a:cs typeface="Lato"/>
                </a:rPr>
                <a:t>, Chart.js</a:t>
              </a:r>
              <a:endParaRPr lang="ko-KR" altLang="en-US" sz="1400">
                <a:solidFill>
                  <a:srgbClr val="494949"/>
                </a:solidFill>
                <a:latin typeface="NanumBarunGothicOTF"/>
                <a:ea typeface="NanumBarunGothicOTF"/>
                <a:cs typeface="Lato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790D18-DAD0-73F9-3C0A-EB8008694F80}"/>
              </a:ext>
            </a:extLst>
          </p:cNvPr>
          <p:cNvSpPr/>
          <p:nvPr/>
        </p:nvSpPr>
        <p:spPr>
          <a:xfrm>
            <a:off x="8635117" y="6300527"/>
            <a:ext cx="638246" cy="1669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DBA2E5-114E-47AD-5D2B-F4A2FC5B35B2}"/>
              </a:ext>
            </a:extLst>
          </p:cNvPr>
          <p:cNvSpPr txBox="1"/>
          <p:nvPr/>
        </p:nvSpPr>
        <p:spPr>
          <a:xfrm>
            <a:off x="8982635" y="6611779"/>
            <a:ext cx="92336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/>
                <a:ea typeface="NanumBarunGothicOTF"/>
              </a:rPr>
              <a:t>PAGE </a:t>
            </a:r>
            <a:r>
              <a:rPr lang="en-US" altLang="ko-KR" sz="1000" b="1">
                <a:latin typeface="Montserrat"/>
                <a:ea typeface="NanumBarunGothicOTF"/>
              </a:rPr>
              <a:t>34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07" y="1501462"/>
            <a:ext cx="2589406" cy="258940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411CFE-481E-F9A1-E2D4-85ED3867332C}"/>
              </a:ext>
            </a:extLst>
          </p:cNvPr>
          <p:cNvGrpSpPr/>
          <p:nvPr/>
        </p:nvGrpSpPr>
        <p:grpSpPr>
          <a:xfrm>
            <a:off x="4012816" y="6465356"/>
            <a:ext cx="2280205" cy="279144"/>
            <a:chOff x="2391002" y="6348371"/>
            <a:chExt cx="1880367" cy="351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A3120C-E667-EFC2-1FDC-F8920030C60E}"/>
                </a:ext>
              </a:extLst>
            </p:cNvPr>
            <p:cNvSpPr txBox="1"/>
            <p:nvPr/>
          </p:nvSpPr>
          <p:spPr>
            <a:xfrm>
              <a:off x="2505302" y="6361438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16" name="직사각형 15">
              <a:hlinkClick r:id="rId4"/>
              <a:extLst>
                <a:ext uri="{FF2B5EF4-FFF2-40B4-BE49-F238E27FC236}">
                  <a16:creationId xmlns:a16="http://schemas.microsoft.com/office/drawing/2014/main" id="{B67AA34B-FF7E-B4B3-6AE9-44B15671316B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159DB2-87CD-A3A1-18F6-43428785CBBF}"/>
              </a:ext>
            </a:extLst>
          </p:cNvPr>
          <p:cNvSpPr txBox="1"/>
          <p:nvPr/>
        </p:nvSpPr>
        <p:spPr>
          <a:xfrm>
            <a:off x="1553222" y="324471"/>
            <a:ext cx="200833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 pitchFamily="2" charset="0"/>
                <a:ea typeface="NanumBarunGothicOTF"/>
              </a:rPr>
              <a:t>REVIEW</a:t>
            </a:r>
            <a:endParaRPr lang="en-US" altLang="ko-KR" sz="3000" b="1" spc="-1">
              <a:latin typeface="Montserrat" pitchFamily="2" charset="0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146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양쪽 모서리가 둥근 사각형 22">
            <a:extLst>
              <a:ext uri="{FF2B5EF4-FFF2-40B4-BE49-F238E27FC236}">
                <a16:creationId xmlns:a16="http://schemas.microsoft.com/office/drawing/2014/main" id="{926B260D-AC30-DBC7-EED1-40A0A752B54B}"/>
              </a:ext>
            </a:extLst>
          </p:cNvPr>
          <p:cNvSpPr/>
          <p:nvPr/>
        </p:nvSpPr>
        <p:spPr>
          <a:xfrm>
            <a:off x="560512" y="476672"/>
            <a:ext cx="5760640" cy="720080"/>
          </a:xfrm>
          <a:prstGeom prst="round2SameRect">
            <a:avLst>
              <a:gd name="adj1" fmla="val 31097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31" name="TextBox 84"/>
          <p:cNvSpPr/>
          <p:nvPr/>
        </p:nvSpPr>
        <p:spPr>
          <a:xfrm>
            <a:off x="870779" y="964206"/>
            <a:ext cx="1972015" cy="6424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>
            <a:spAutoFit/>
          </a:bodyPr>
          <a:lstStyle/>
          <a:p>
            <a:pPr algn="ctr">
              <a:tabLst>
                <a:tab pos="0" algn="l"/>
                <a:tab pos="742456" algn="l"/>
                <a:tab pos="1484766" algn="l"/>
                <a:tab pos="2227223" algn="l"/>
                <a:tab pos="2969533" algn="l"/>
                <a:tab pos="3711989" algn="l"/>
                <a:tab pos="4454446" algn="l"/>
              </a:tabLst>
            </a:pPr>
            <a:r>
              <a:rPr lang="en-US" sz="3575" b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contents</a:t>
            </a:r>
            <a:endParaRPr lang="en-US" sz="3575">
              <a:solidFill>
                <a:srgbClr val="99999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9656747-B57D-BF66-0170-0C4920B9E4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559" y="908720"/>
            <a:ext cx="9541969" cy="5261930"/>
          </a:xfrm>
          <a:prstGeom prst="roundRect">
            <a:avLst>
              <a:gd name="adj" fmla="val 495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126"/>
              <a:t> </a:t>
            </a:r>
          </a:p>
        </p:txBody>
      </p:sp>
      <p:sp>
        <p:nvSpPr>
          <p:cNvPr id="21" name="한쪽 모서리가 둥근 사각형 20">
            <a:extLst>
              <a:ext uri="{FF2B5EF4-FFF2-40B4-BE49-F238E27FC236}">
                <a16:creationId xmlns:a16="http://schemas.microsoft.com/office/drawing/2014/main" id="{A9485186-9CBD-9289-646D-2C1170BC3428}"/>
              </a:ext>
            </a:extLst>
          </p:cNvPr>
          <p:cNvSpPr/>
          <p:nvPr/>
        </p:nvSpPr>
        <p:spPr>
          <a:xfrm>
            <a:off x="6033120" y="310546"/>
            <a:ext cx="3672408" cy="886206"/>
          </a:xfrm>
          <a:prstGeom prst="round1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484EB79E-75A1-5D19-2636-CD090B01F5B4}"/>
              </a:ext>
            </a:extLst>
          </p:cNvPr>
          <p:cNvSpPr/>
          <p:nvPr/>
        </p:nvSpPr>
        <p:spPr>
          <a:xfrm>
            <a:off x="4962996" y="311725"/>
            <a:ext cx="1080120" cy="642484"/>
          </a:xfrm>
          <a:prstGeom prst="triangle">
            <a:avLst>
              <a:gd name="adj" fmla="val 10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5039B-BCAA-5245-21E6-C7D7673DC544}"/>
              </a:ext>
            </a:extLst>
          </p:cNvPr>
          <p:cNvSpPr txBox="1"/>
          <p:nvPr/>
        </p:nvSpPr>
        <p:spPr>
          <a:xfrm>
            <a:off x="798771" y="562644"/>
            <a:ext cx="2426037" cy="346076"/>
          </a:xfrm>
          <a:prstGeom prst="rect">
            <a:avLst/>
          </a:prstGeom>
          <a:noFill/>
          <a:ln w="0">
            <a:noFill/>
          </a:ln>
        </p:spPr>
        <p:txBody>
          <a:bodyPr lIns="36570" tIns="18285" rIns="36570" bIns="18285" anchor="t">
            <a:noAutofit/>
          </a:bodyPr>
          <a:lstStyle/>
          <a:p>
            <a:r>
              <a:rPr lang="en-US" sz="2000" b="1">
                <a:latin typeface="Montserrat" pitchFamily="2" charset="0"/>
                <a:ea typeface="Lato" panose="020F0502020204030203" pitchFamily="34" charset="0"/>
                <a:cs typeface="Lato" panose="020F0502020204030203" pitchFamily="34" charset="0"/>
              </a:rPr>
              <a:t>TEAM PROJECT</a:t>
            </a:r>
            <a:endParaRPr lang="en-US" sz="2000">
              <a:latin typeface="Montserrat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3AAA9B9E-799B-5232-D6EE-67CC2909348F}"/>
              </a:ext>
            </a:extLst>
          </p:cNvPr>
          <p:cNvSpPr/>
          <p:nvPr/>
        </p:nvSpPr>
        <p:spPr>
          <a:xfrm>
            <a:off x="3075803" y="3163681"/>
            <a:ext cx="3717480" cy="8679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570" tIns="18285" rIns="36570" bIns="18285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altLang="en-US" sz="5400" b="1">
                <a:solidFill>
                  <a:srgbClr val="FFFFFF"/>
                </a:solidFill>
                <a:latin typeface="Montserrat" pitchFamily="2" charset="0"/>
                <a:cs typeface="Lato" panose="020F0502020204030203" pitchFamily="34" charset="0"/>
              </a:rPr>
              <a:t>감사합니다</a:t>
            </a:r>
            <a:r>
              <a:rPr lang="en-US" altLang="ko-KR" sz="5400" b="1">
                <a:solidFill>
                  <a:srgbClr val="FFFFFF"/>
                </a:solidFill>
                <a:latin typeface="Montserrat" pitchFamily="2" charset="0"/>
                <a:cs typeface="Lato" panose="020F0502020204030203" pitchFamily="34" charset="0"/>
              </a:rPr>
              <a:t>.</a:t>
            </a:r>
            <a:endParaRPr lang="en-US" sz="5400">
              <a:latin typeface="Montserrat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A06D9-5CAB-EC50-9464-FD5BF0815D67}"/>
              </a:ext>
            </a:extLst>
          </p:cNvPr>
          <p:cNvSpPr/>
          <p:nvPr/>
        </p:nvSpPr>
        <p:spPr>
          <a:xfrm>
            <a:off x="8635117" y="6324911"/>
            <a:ext cx="638246" cy="1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15E8A-7091-DC6D-922D-7E8F428A02AA}"/>
              </a:ext>
            </a:extLst>
          </p:cNvPr>
          <p:cNvSpPr txBox="1"/>
          <p:nvPr/>
        </p:nvSpPr>
        <p:spPr>
          <a:xfrm>
            <a:off x="9076765" y="6611779"/>
            <a:ext cx="82923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/>
                <a:ea typeface="NanumBarunGothicOTF"/>
              </a:rPr>
              <a:t>PAGE 35</a:t>
            </a:r>
            <a:endParaRPr lang="en-US" altLang="ko-KR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AE460B-1E64-12CD-3F67-7E8AD37B99AA}"/>
              </a:ext>
            </a:extLst>
          </p:cNvPr>
          <p:cNvGrpSpPr/>
          <p:nvPr/>
        </p:nvGrpSpPr>
        <p:grpSpPr>
          <a:xfrm>
            <a:off x="4012816" y="6465356"/>
            <a:ext cx="2280205" cy="279144"/>
            <a:chOff x="2391002" y="6348371"/>
            <a:chExt cx="1880367" cy="3516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300CC9-1ADA-2BC2-8D1A-4813EE51673A}"/>
                </a:ext>
              </a:extLst>
            </p:cNvPr>
            <p:cNvSpPr txBox="1"/>
            <p:nvPr/>
          </p:nvSpPr>
          <p:spPr>
            <a:xfrm>
              <a:off x="2505302" y="6361438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10" name="직사각형 9">
              <a:hlinkClick r:id="rId3"/>
              <a:extLst>
                <a:ext uri="{FF2B5EF4-FFF2-40B4-BE49-F238E27FC236}">
                  <a16:creationId xmlns:a16="http://schemas.microsoft.com/office/drawing/2014/main" id="{080049FC-E33F-037A-452F-4F1B62B8D387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846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3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F72DFD-5449-73CC-FC9B-0732B3F7E3BB}"/>
              </a:ext>
            </a:extLst>
          </p:cNvPr>
          <p:cNvSpPr txBox="1"/>
          <p:nvPr/>
        </p:nvSpPr>
        <p:spPr>
          <a:xfrm>
            <a:off x="1516851" y="323997"/>
            <a:ext cx="339020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/>
                <a:ea typeface="NanumBarunGothicOTF"/>
              </a:rPr>
              <a:t>PROJECT PLAN</a:t>
            </a:r>
            <a:endParaRPr lang="en-US" altLang="ko-KR" sz="2000" b="1" spc="-1">
              <a:latin typeface="Montserrat"/>
              <a:ea typeface="NanumBarunGothicOTF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FC16FA-6C61-C335-E4BB-74CD70E66D1E}"/>
              </a:ext>
            </a:extLst>
          </p:cNvPr>
          <p:cNvSpPr txBox="1"/>
          <p:nvPr/>
        </p:nvSpPr>
        <p:spPr>
          <a:xfrm>
            <a:off x="686257" y="2663594"/>
            <a:ext cx="1283735" cy="3924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1. </a:t>
            </a: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주제 선정</a:t>
            </a:r>
            <a:r>
              <a:rPr kumimoji="1" lang="en-US" altLang="ko-KR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8DFF2B-03EA-6518-1E28-1D591B278756}"/>
              </a:ext>
            </a:extLst>
          </p:cNvPr>
          <p:cNvSpPr txBox="1"/>
          <p:nvPr/>
        </p:nvSpPr>
        <p:spPr>
          <a:xfrm>
            <a:off x="2905998" y="2694212"/>
            <a:ext cx="1625066" cy="9925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2.</a:t>
            </a: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기획</a:t>
            </a:r>
            <a:endParaRPr kumimoji="1"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    디자인 컨셉  </a:t>
            </a:r>
            <a:r>
              <a:rPr kumimoji="1" lang="en-US" altLang="ko-KR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&amp;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    데이터  정보 조사  </a:t>
            </a:r>
            <a:endParaRPr lang="ko-KR" altLang="en-US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7A461F-546D-07D4-2362-95B4008DD06C}"/>
              </a:ext>
            </a:extLst>
          </p:cNvPr>
          <p:cNvSpPr txBox="1"/>
          <p:nvPr/>
        </p:nvSpPr>
        <p:spPr>
          <a:xfrm>
            <a:off x="5290553" y="2637488"/>
            <a:ext cx="1707398" cy="9925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3.</a:t>
            </a: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역할 분담 </a:t>
            </a:r>
            <a:endParaRPr kumimoji="1"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    화면 디자인 설계</a:t>
            </a:r>
            <a:endParaRPr kumimoji="1"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    Data 구조 설계 </a:t>
            </a:r>
            <a:endParaRPr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91A64FC-4D7D-431F-330D-7000D7045DE1}"/>
              </a:ext>
            </a:extLst>
          </p:cNvPr>
          <p:cNvSpPr txBox="1"/>
          <p:nvPr/>
        </p:nvSpPr>
        <p:spPr>
          <a:xfrm>
            <a:off x="7433611" y="2615867"/>
            <a:ext cx="2256261" cy="9675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>
                <a:latin typeface="NanumBarunGothicOTF"/>
                <a:ea typeface="NanumBarunGothicOTF"/>
              </a:rPr>
              <a:t>4.</a:t>
            </a:r>
            <a:r>
              <a:rPr kumimoji="1" lang="ko-KR" altLang="en-US" sz="1300">
                <a:latin typeface="NanumBarunGothicOTF"/>
                <a:ea typeface="NanumBarunGothicOTF"/>
              </a:rPr>
              <a:t> </a:t>
            </a:r>
            <a:r>
              <a:rPr kumimoji="1" lang="en-US" altLang="ko-KR" sz="1300">
                <a:latin typeface="NanumBarunGothicOTF"/>
                <a:ea typeface="NanumBarunGothicOTF"/>
              </a:rPr>
              <a:t>Front-end ( Pug / Sass )</a:t>
            </a:r>
            <a:r>
              <a:rPr kumimoji="1" lang="ko-KR" altLang="en-US" sz="1300">
                <a:latin typeface="NanumBarunGothicOTF"/>
                <a:ea typeface="NanumBarunGothicOTF"/>
              </a:rPr>
              <a:t> </a:t>
            </a:r>
            <a:endParaRPr kumimoji="1"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>
                <a:latin typeface="NanumBarunGothicOTF"/>
                <a:ea typeface="NanumBarunGothicOTF"/>
              </a:rPr>
              <a:t>     JSON parsing</a:t>
            </a:r>
            <a:endParaRPr lang="en-US" altLang="ko-KR" sz="1300">
              <a:latin typeface="NanumBarunGothicOTF"/>
              <a:ea typeface="NanumBarunGothicOTF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>
                <a:latin typeface="NanumBarunGothicOTF"/>
                <a:ea typeface="NanumBarunGothicOTF"/>
              </a:rPr>
              <a:t>     Chart.js </a:t>
            </a:r>
            <a:endParaRPr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3E389-45AA-2F70-5781-E3AC6A807455}"/>
              </a:ext>
            </a:extLst>
          </p:cNvPr>
          <p:cNvSpPr txBox="1"/>
          <p:nvPr/>
        </p:nvSpPr>
        <p:spPr>
          <a:xfrm>
            <a:off x="1507615" y="4984985"/>
            <a:ext cx="2038222" cy="9925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>
                <a:latin typeface="NanumBarunGothicOTF"/>
                <a:ea typeface="NanumBarunGothicOTF"/>
              </a:rPr>
              <a:t>5.</a:t>
            </a:r>
            <a:r>
              <a:rPr kumimoji="1" lang="ko-KR" altLang="en-US" sz="1300">
                <a:latin typeface="NanumBarunGothicOTF"/>
                <a:ea typeface="NanumBarunGothicOTF"/>
              </a:rPr>
              <a:t> 화면 </a:t>
            </a:r>
            <a:r>
              <a:rPr kumimoji="1" lang="ko-KR" altLang="en-US" sz="1300" err="1">
                <a:latin typeface="NanumBarunGothicOTF"/>
                <a:ea typeface="NanumBarunGothicOTF"/>
              </a:rPr>
              <a:t>기능구현</a:t>
            </a:r>
            <a:endParaRPr kumimoji="1" lang="en-US" altLang="ko-KR" sz="1300">
              <a:latin typeface="NanumBarunGothicOTF"/>
              <a:ea typeface="NanumBarunGothicOTF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>
                <a:latin typeface="NanumBarunGothicOTF"/>
                <a:ea typeface="NanumBarunGothicOTF"/>
              </a:rPr>
              <a:t>     데이터 반영</a:t>
            </a:r>
            <a:endParaRPr kumimoji="1" lang="en-US" altLang="ko-KR" sz="1300">
              <a:latin typeface="NanumBarunGothicOTF"/>
              <a:ea typeface="NanumBarunGothicOTF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>
                <a:latin typeface="NanumBarunGothicOTF"/>
                <a:ea typeface="NanumBarunGothicOTF"/>
              </a:rPr>
              <a:t>     디자인 변경 반영  </a:t>
            </a:r>
            <a:endParaRPr kumimoji="1"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D6E0A56-7E67-11C5-2513-9A636A1B8B53}"/>
              </a:ext>
            </a:extLst>
          </p:cNvPr>
          <p:cNvSpPr txBox="1"/>
          <p:nvPr/>
        </p:nvSpPr>
        <p:spPr>
          <a:xfrm>
            <a:off x="3997860" y="4984985"/>
            <a:ext cx="1970895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6.</a:t>
            </a: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문제점 개선 및 합치기</a:t>
            </a:r>
            <a:endParaRPr kumimoji="1"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73F5725-01C2-9A4E-EB82-46138DC24DFA}"/>
              </a:ext>
            </a:extLst>
          </p:cNvPr>
          <p:cNvSpPr txBox="1"/>
          <p:nvPr/>
        </p:nvSpPr>
        <p:spPr>
          <a:xfrm>
            <a:off x="6737665" y="4984985"/>
            <a:ext cx="2038222" cy="967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7.</a:t>
            </a: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코드 점검 및 보안  </a:t>
            </a:r>
            <a:endParaRPr kumimoji="1"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    피드백 반영</a:t>
            </a:r>
            <a:endParaRPr kumimoji="1"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    문서 작성 </a:t>
            </a:r>
            <a:endParaRPr kumimoji="1"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89" name="그림 88" descr="블랙, 어둠이(가) 표시된 사진&#10;&#10;자동 생성된 설명">
            <a:extLst>
              <a:ext uri="{FF2B5EF4-FFF2-40B4-BE49-F238E27FC236}">
                <a16:creationId xmlns:a16="http://schemas.microsoft.com/office/drawing/2014/main" id="{5FA453FE-663F-2C20-928B-51C09B18D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14" y="1604298"/>
            <a:ext cx="909219" cy="909219"/>
          </a:xfrm>
          <a:prstGeom prst="rect">
            <a:avLst/>
          </a:prstGeom>
        </p:spPr>
      </p:pic>
      <p:pic>
        <p:nvPicPr>
          <p:cNvPr id="90" name="그림 89" descr="블랙, 어둠이(가) 표시된 사진&#10;&#10;자동 생성된 설명">
            <a:extLst>
              <a:ext uri="{FF2B5EF4-FFF2-40B4-BE49-F238E27FC236}">
                <a16:creationId xmlns:a16="http://schemas.microsoft.com/office/drawing/2014/main" id="{D9C39BA7-9F56-A702-28D2-FABD12CC2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93" y="1614865"/>
            <a:ext cx="909219" cy="909219"/>
          </a:xfrm>
          <a:prstGeom prst="rect">
            <a:avLst/>
          </a:prstGeom>
        </p:spPr>
      </p:pic>
      <p:pic>
        <p:nvPicPr>
          <p:cNvPr id="91" name="그림 90" descr="블랙, 어둠이(가) 표시된 사진&#10;&#10;자동 생성된 설명">
            <a:extLst>
              <a:ext uri="{FF2B5EF4-FFF2-40B4-BE49-F238E27FC236}">
                <a16:creationId xmlns:a16="http://schemas.microsoft.com/office/drawing/2014/main" id="{DADB6B1F-F46A-DDB3-B287-657584698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07" y="1646566"/>
            <a:ext cx="909219" cy="909219"/>
          </a:xfrm>
          <a:prstGeom prst="rect">
            <a:avLst/>
          </a:prstGeom>
        </p:spPr>
      </p:pic>
      <p:pic>
        <p:nvPicPr>
          <p:cNvPr id="92" name="그림 91" descr="블랙, 어둠이(가) 표시된 사진&#10;&#10;자동 생성된 설명">
            <a:extLst>
              <a:ext uri="{FF2B5EF4-FFF2-40B4-BE49-F238E27FC236}">
                <a16:creationId xmlns:a16="http://schemas.microsoft.com/office/drawing/2014/main" id="{52FBCD2A-CC35-9DAA-2004-17EE1BFB1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74" y="3884336"/>
            <a:ext cx="909219" cy="909219"/>
          </a:xfrm>
          <a:prstGeom prst="rect">
            <a:avLst/>
          </a:prstGeom>
        </p:spPr>
      </p:pic>
      <p:pic>
        <p:nvPicPr>
          <p:cNvPr id="93" name="그림 92" descr="블랙, 어둠이(가) 표시된 사진&#10;&#10;자동 생성된 설명">
            <a:extLst>
              <a:ext uri="{FF2B5EF4-FFF2-40B4-BE49-F238E27FC236}">
                <a16:creationId xmlns:a16="http://schemas.microsoft.com/office/drawing/2014/main" id="{A0CF1D35-289A-748D-C1A0-AA69CDD2B0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30" y="3905470"/>
            <a:ext cx="909219" cy="9092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D4D6D9-8666-F1E9-7C5B-18847C67141B}"/>
              </a:ext>
            </a:extLst>
          </p:cNvPr>
          <p:cNvSpPr/>
          <p:nvPr/>
        </p:nvSpPr>
        <p:spPr>
          <a:xfrm>
            <a:off x="8635117" y="6313336"/>
            <a:ext cx="638246" cy="1669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D25DA-D7DB-E201-F4E0-7DE3E34A430A}"/>
              </a:ext>
            </a:extLst>
          </p:cNvPr>
          <p:cNvSpPr txBox="1"/>
          <p:nvPr/>
        </p:nvSpPr>
        <p:spPr>
          <a:xfrm>
            <a:off x="9184278" y="6611779"/>
            <a:ext cx="7217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</a:rPr>
              <a:t>PAGE </a:t>
            </a:r>
            <a:r>
              <a:rPr lang="en-US" altLang="ko-KR" sz="10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</a:rPr>
              <a:t>4</a:t>
            </a:r>
            <a:endParaRPr lang="ko-KR" altLang="en-US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88" y="1375485"/>
            <a:ext cx="1229634" cy="12296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30" y="1503574"/>
            <a:ext cx="1103950" cy="11039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71" y="3804613"/>
            <a:ext cx="1058642" cy="10586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93" y="1498861"/>
            <a:ext cx="1097092" cy="10970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3" y="1520881"/>
            <a:ext cx="1084238" cy="1084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76" y="3789926"/>
            <a:ext cx="1088500" cy="10885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91" y="4159166"/>
            <a:ext cx="825819" cy="8258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378" y="3853979"/>
            <a:ext cx="1160474" cy="116047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08EC5A-F605-84E4-748B-97E5DA42A2A8}"/>
              </a:ext>
            </a:extLst>
          </p:cNvPr>
          <p:cNvGrpSpPr/>
          <p:nvPr/>
        </p:nvGrpSpPr>
        <p:grpSpPr>
          <a:xfrm>
            <a:off x="4012816" y="6465358"/>
            <a:ext cx="2280205" cy="338931"/>
            <a:chOff x="2391002" y="6348371"/>
            <a:chExt cx="1880367" cy="426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D9994F-5650-8728-D782-A42305CB4B38}"/>
                </a:ext>
              </a:extLst>
            </p:cNvPr>
            <p:cNvSpPr txBox="1"/>
            <p:nvPr/>
          </p:nvSpPr>
          <p:spPr>
            <a:xfrm>
              <a:off x="2505302" y="6348846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0" name="직사각형 19">
              <a:hlinkClick r:id="rId12"/>
              <a:extLst>
                <a:ext uri="{FF2B5EF4-FFF2-40B4-BE49-F238E27FC236}">
                  <a16:creationId xmlns:a16="http://schemas.microsoft.com/office/drawing/2014/main" id="{3FBF7DB8-FC73-B280-50AE-E89D6B78E6A7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52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4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5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D4D6D9-8666-F1E9-7C5B-18847C67141B}"/>
              </a:ext>
            </a:extLst>
          </p:cNvPr>
          <p:cNvSpPr/>
          <p:nvPr/>
        </p:nvSpPr>
        <p:spPr>
          <a:xfrm>
            <a:off x="8635117" y="6313336"/>
            <a:ext cx="638246" cy="1669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D25DA-D7DB-E201-F4E0-7DE3E34A430A}"/>
              </a:ext>
            </a:extLst>
          </p:cNvPr>
          <p:cNvSpPr txBox="1"/>
          <p:nvPr/>
        </p:nvSpPr>
        <p:spPr>
          <a:xfrm>
            <a:off x="9184278" y="6611779"/>
            <a:ext cx="7217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5</a:t>
            </a:r>
            <a:endParaRPr lang="en-US" altLang="ko-KR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F127CB0-D964-A820-40B4-4B10AE4C227D}"/>
              </a:ext>
            </a:extLst>
          </p:cNvPr>
          <p:cNvGrpSpPr/>
          <p:nvPr/>
        </p:nvGrpSpPr>
        <p:grpSpPr>
          <a:xfrm>
            <a:off x="1021691" y="1184128"/>
            <a:ext cx="2457014" cy="2531871"/>
            <a:chOff x="931279" y="1303130"/>
            <a:chExt cx="1815642" cy="2116571"/>
          </a:xfrm>
        </p:grpSpPr>
        <p:pic>
          <p:nvPicPr>
            <p:cNvPr id="5" name="그림 4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6634E973-815D-1BD4-F7BB-59D60F753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279" y="1303130"/>
              <a:ext cx="1815642" cy="211657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FC16FA-6C61-C335-E4BB-74CD70E66D1E}"/>
                </a:ext>
              </a:extLst>
            </p:cNvPr>
            <p:cNvSpPr txBox="1"/>
            <p:nvPr/>
          </p:nvSpPr>
          <p:spPr>
            <a:xfrm>
              <a:off x="1036785" y="1935107"/>
              <a:ext cx="1603908" cy="95664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/>
                <a:buChar char="§"/>
              </a:pPr>
              <a:r>
                <a:rPr kumimoji="1" lang="ko-KR" altLang="en-US" sz="1300" dirty="0">
                  <a:latin typeface="NanumBarunGothicOTF"/>
                  <a:ea typeface="NanumBarunGothicOTF"/>
                </a:rPr>
                <a:t>주제 선정</a:t>
              </a:r>
              <a:endParaRPr lang="en-US" altLang="ko-KR" sz="1300" dirty="0">
                <a:latin typeface="NanumBarunGothicOTF"/>
                <a:ea typeface="NanumBarunGothicOTF"/>
              </a:endParaRPr>
            </a:p>
            <a:p>
              <a:pPr marL="285750" indent="-285750">
                <a:lnSpc>
                  <a:spcPct val="150000"/>
                </a:lnSpc>
                <a:buFont typeface="Wingdings"/>
                <a:buChar char="§"/>
              </a:pPr>
              <a:r>
                <a:rPr kumimoji="1" lang="ko-KR" altLang="en-US" sz="1300" dirty="0">
                  <a:latin typeface="NanumBarunGothicOTF"/>
                  <a:ea typeface="NanumBarunGothicOTF"/>
                </a:rPr>
                <a:t>기획</a:t>
              </a:r>
              <a:r>
                <a:rPr lang="ko-KR" altLang="en-US" sz="1300" dirty="0">
                  <a:latin typeface="NanumBarunGothicOTF"/>
                  <a:ea typeface="NanumBarunGothicOTF"/>
                </a:rPr>
                <a:t> ( 디자인 컨셉  </a:t>
              </a:r>
              <a:r>
                <a:rPr lang="en-US" sz="1300" dirty="0">
                  <a:latin typeface="NanumBarunGothicOTF"/>
                  <a:ea typeface="Malgun Gothic"/>
                </a:rPr>
                <a:t>&amp;</a:t>
              </a:r>
              <a:endParaRPr lang="en-US" altLang="ko-KR" sz="1300" dirty="0">
                <a:latin typeface="NanumBarunGothicOTF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NanumBarunGothicOTF"/>
                  <a:ea typeface="NanumBarunGothicOTF"/>
                </a:rPr>
                <a:t>       데이터  정보 조사 ) </a:t>
              </a:r>
              <a:r>
                <a:rPr lang="ko-KR" altLang="en-US" sz="1300" dirty="0">
                  <a:latin typeface="Malgun Gothic"/>
                  <a:ea typeface="Malgun Gothic"/>
                </a:rPr>
                <a:t> </a:t>
              </a:r>
            </a:p>
            <a:p>
              <a:pPr>
                <a:lnSpc>
                  <a:spcPct val="150000"/>
                </a:lnSpc>
              </a:pPr>
              <a:endParaRPr lang="en-US" sz="75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E45C3E-2F77-83F8-B4B9-9221974C7DBA}"/>
              </a:ext>
            </a:extLst>
          </p:cNvPr>
          <p:cNvGrpSpPr/>
          <p:nvPr/>
        </p:nvGrpSpPr>
        <p:grpSpPr>
          <a:xfrm>
            <a:off x="6627979" y="1221321"/>
            <a:ext cx="2436680" cy="2597693"/>
            <a:chOff x="2743396" y="-885149"/>
            <a:chExt cx="3465024" cy="4114800"/>
          </a:xfrm>
        </p:grpSpPr>
        <p:pic>
          <p:nvPicPr>
            <p:cNvPr id="9" name="그림 8" descr="스크린샷, 텍스트, 폰트이(가) 표시된 사진&#10;&#10;자동 생성된 설명">
              <a:extLst>
                <a:ext uri="{FF2B5EF4-FFF2-40B4-BE49-F238E27FC236}">
                  <a16:creationId xmlns:a16="http://schemas.microsoft.com/office/drawing/2014/main" id="{A6409D54-43A3-B54A-77B6-8F13AC914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396" y="-885149"/>
              <a:ext cx="3465024" cy="4114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91A64FC-4D7D-431F-330D-7000D7045DE1}"/>
                </a:ext>
              </a:extLst>
            </p:cNvPr>
            <p:cNvSpPr txBox="1"/>
            <p:nvPr/>
          </p:nvSpPr>
          <p:spPr>
            <a:xfrm>
              <a:off x="2959079" y="200525"/>
              <a:ext cx="2774573" cy="200799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/>
                <a:buChar char="§"/>
              </a:pPr>
              <a:r>
                <a:rPr kumimoji="1" lang="en-US" altLang="ko-KR" sz="1300">
                  <a:latin typeface="NanumBarunGothicOTF"/>
                  <a:ea typeface="NanumBarunGothicOTF"/>
                </a:rPr>
                <a:t>Front-end ( Pug / Sass )</a:t>
              </a:r>
              <a:r>
                <a:rPr kumimoji="1" lang="ko-KR" altLang="en-US" sz="1300">
                  <a:latin typeface="NanumBarunGothicOTF"/>
                  <a:ea typeface="NanumBarunGothicOTF"/>
                </a:rPr>
                <a:t> </a:t>
              </a:r>
              <a:endParaRPr lang="en-US" altLang="ko-KR" sz="13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/>
                <a:buChar char="§"/>
              </a:pPr>
              <a:r>
                <a:rPr kumimoji="1" lang="en-US" altLang="ko-KR" sz="1300">
                  <a:latin typeface="NanumBarunGothicOTF"/>
                  <a:ea typeface="NanumBarunGothicOTF"/>
                </a:rPr>
                <a:t> JSON parsing</a:t>
              </a:r>
              <a:endParaRPr lang="en-US" altLang="ko-KR" sz="1300">
                <a:latin typeface="NanumBarunGothicOTF"/>
                <a:ea typeface="NanumBarunGothicOTF"/>
              </a:endParaRPr>
            </a:p>
            <a:p>
              <a:pPr marL="285750" indent="-285750">
                <a:lnSpc>
                  <a:spcPct val="150000"/>
                </a:lnSpc>
                <a:buFont typeface="Wingdings"/>
                <a:buChar char="§"/>
              </a:pPr>
              <a:r>
                <a:rPr kumimoji="1" lang="en-US" altLang="ko-KR" sz="1300">
                  <a:latin typeface="NanumBarunGothicOTF"/>
                  <a:ea typeface="NanumBarunGothicOTF"/>
                </a:rPr>
                <a:t> Chart.js </a:t>
              </a:r>
              <a:endParaRPr lang="en-US" altLang="ko-KR" sz="13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30A23A-44D0-32CA-583E-C4CAEB398C3E}"/>
              </a:ext>
            </a:extLst>
          </p:cNvPr>
          <p:cNvGrpSpPr/>
          <p:nvPr/>
        </p:nvGrpSpPr>
        <p:grpSpPr>
          <a:xfrm>
            <a:off x="3798121" y="1225774"/>
            <a:ext cx="2456001" cy="2514515"/>
            <a:chOff x="-3352738" y="378873"/>
            <a:chExt cx="3465024" cy="4114800"/>
          </a:xfrm>
        </p:grpSpPr>
        <p:pic>
          <p:nvPicPr>
            <p:cNvPr id="8" name="그림 7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44495A43-B57D-C715-0094-F43143BA5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352738" y="378873"/>
              <a:ext cx="3465024" cy="41148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7A461F-546D-07D4-2362-95B4008DD06C}"/>
                </a:ext>
              </a:extLst>
            </p:cNvPr>
            <p:cNvSpPr txBox="1"/>
            <p:nvPr/>
          </p:nvSpPr>
          <p:spPr>
            <a:xfrm>
              <a:off x="-3151466" y="1575064"/>
              <a:ext cx="2682846" cy="158335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/>
                <a:buChar char="§"/>
              </a:pPr>
              <a:r>
                <a:rPr kumimoji="1" lang="ko-KR" altLang="en-US" sz="1300" dirty="0">
                  <a:latin typeface="NanumBarunGothicOTF"/>
                  <a:ea typeface="NanumBarunGothicOTF"/>
                </a:rPr>
                <a:t>역할 분담</a:t>
              </a:r>
              <a:endParaRPr lang="en-US" altLang="ko-KR" sz="1300" dirty="0">
                <a:latin typeface="NanumBarunGothicOTF"/>
                <a:ea typeface="NanumBarunGothicOTF"/>
              </a:endParaRPr>
            </a:p>
            <a:p>
              <a:pPr marL="285750" indent="-285750">
                <a:lnSpc>
                  <a:spcPct val="150000"/>
                </a:lnSpc>
                <a:buFont typeface="Wingdings"/>
                <a:buChar char="§"/>
              </a:pPr>
              <a:r>
                <a:rPr kumimoji="1" lang="ko-KR" altLang="en-US" sz="1300" dirty="0">
                  <a:latin typeface="NanumBarunGothicOTF"/>
                  <a:ea typeface="NanumBarunGothicOTF"/>
                </a:rPr>
                <a:t>화면 디자인 설계 </a:t>
              </a:r>
              <a:endParaRPr lang="en-US" altLang="ko-KR" sz="1300" dirty="0">
                <a:latin typeface="NanumBarunGothicOTF"/>
                <a:ea typeface="NanumBarunGothicOTF"/>
              </a:endParaRPr>
            </a:p>
            <a:p>
              <a:pPr marL="285750" indent="-285750">
                <a:lnSpc>
                  <a:spcPct val="150000"/>
                </a:lnSpc>
                <a:buFont typeface="Wingdings"/>
                <a:buChar char="§"/>
              </a:pPr>
              <a:r>
                <a:rPr kumimoji="1" lang="ko-KR" altLang="en-US" sz="1300" dirty="0">
                  <a:latin typeface="NanumBarunGothicOTF"/>
                  <a:ea typeface="NanumBarunGothicOTF"/>
                </a:rPr>
                <a:t>Data 구조 설계 </a:t>
              </a:r>
              <a:endParaRPr lang="en-US" altLang="ko-KR" sz="1300" dirty="0">
                <a:latin typeface="NanumBarunGothicOTF"/>
                <a:ea typeface="NanumBarunGothicOTF"/>
              </a:endParaRPr>
            </a:p>
          </p:txBody>
        </p:sp>
      </p:grpSp>
      <p:pic>
        <p:nvPicPr>
          <p:cNvPr id="11" name="그림 10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9F19A57-BE9A-E02F-D0F3-2C67F30F7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601" y="3313110"/>
            <a:ext cx="2369622" cy="2421358"/>
          </a:xfrm>
          <a:prstGeom prst="rect">
            <a:avLst/>
          </a:prstGeom>
        </p:spPr>
      </p:pic>
      <p:pic>
        <p:nvPicPr>
          <p:cNvPr id="10" name="그림 9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97149ED0-6FDE-F03F-8EA7-71686F3B1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3235" y="3295563"/>
            <a:ext cx="2434361" cy="24665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78D3E389-45AA-2F70-5781-E3AC6A807455}"/>
              </a:ext>
            </a:extLst>
          </p:cNvPr>
          <p:cNvSpPr txBox="1"/>
          <p:nvPr/>
        </p:nvSpPr>
        <p:spPr>
          <a:xfrm>
            <a:off x="2612390" y="3981058"/>
            <a:ext cx="2038222" cy="1267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kumimoji="1" lang="ko-KR" altLang="en-US" sz="1300">
                <a:latin typeface="NanumBarunGothicOTF"/>
                <a:ea typeface="NanumBarunGothicOTF"/>
              </a:rPr>
              <a:t>화면 기능구현</a:t>
            </a:r>
            <a:endParaRPr lang="en-US" altLang="ko-KR" sz="1300">
              <a:latin typeface="NanumBarunGothicOTF"/>
              <a:ea typeface="NanumBarunGothicOTF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kumimoji="1" lang="ko-KR" altLang="en-US" sz="1300">
                <a:latin typeface="NanumBarunGothicOTF"/>
                <a:ea typeface="NanumBarunGothicOTF"/>
              </a:rPr>
              <a:t>실시간 데이터 반영</a:t>
            </a:r>
            <a:endParaRPr lang="en-US" altLang="ko-KR" sz="1300">
              <a:latin typeface="NanumBarunGothicOTF"/>
              <a:ea typeface="NanumBarunGothicOTF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kumimoji="1" lang="ko-KR" altLang="en-US" sz="1300">
                <a:latin typeface="NanumBarunGothicOTF"/>
                <a:ea typeface="NanumBarunGothicOTF"/>
              </a:rPr>
              <a:t>디자인 변경 반영</a:t>
            </a:r>
            <a:endParaRPr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kumimoji="1" lang="ko-KR" sz="1300">
                <a:latin typeface="NanumBarunGothicOTF"/>
                <a:ea typeface="NanumBarunGothicOTF"/>
                <a:cs typeface="+mn-lt"/>
              </a:rPr>
              <a:t>문제점 개선</a:t>
            </a:r>
            <a:endParaRPr lang="ko-KR" altLang="en-US" sz="1300">
              <a:latin typeface="NanumBarunGothicOTF"/>
              <a:ea typeface="NanumBarunGothicOTF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73F5725-01C2-9A4E-EB82-46138DC24DFA}"/>
              </a:ext>
            </a:extLst>
          </p:cNvPr>
          <p:cNvSpPr txBox="1"/>
          <p:nvPr/>
        </p:nvSpPr>
        <p:spPr>
          <a:xfrm>
            <a:off x="5587634" y="4001804"/>
            <a:ext cx="1785964" cy="9675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kumimoji="1" lang="ko-KR" altLang="en-US" sz="1300">
                <a:latin typeface="NanumBarunGothicOTF"/>
                <a:ea typeface="NanumBarunGothicOTF"/>
              </a:rPr>
              <a:t>코드 점검 및 보안  </a:t>
            </a:r>
            <a:endParaRPr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kumimoji="1" lang="ko-KR" altLang="en-US" sz="1300">
                <a:latin typeface="NanumBarunGothicOTF"/>
                <a:ea typeface="NanumBarunGothicOTF"/>
              </a:rPr>
              <a:t> 피드백 반영</a:t>
            </a:r>
            <a:endParaRPr lang="en-US" altLang="ko-KR" sz="1300">
              <a:latin typeface="NanumBarunGothicOTF"/>
              <a:ea typeface="NanumBarunGothicOTF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kumimoji="1" lang="ko-KR" altLang="en-US" sz="1300">
                <a:latin typeface="NanumBarunGothicOTF"/>
                <a:ea typeface="NanumBarunGothicOTF"/>
              </a:rPr>
              <a:t> 문서 작성 </a:t>
            </a:r>
            <a:endParaRPr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A96DC1-78D1-E800-C834-2FD2C82DA7E7}"/>
              </a:ext>
            </a:extLst>
          </p:cNvPr>
          <p:cNvGrpSpPr/>
          <p:nvPr/>
        </p:nvGrpSpPr>
        <p:grpSpPr>
          <a:xfrm>
            <a:off x="4012816" y="6465358"/>
            <a:ext cx="2280205" cy="338931"/>
            <a:chOff x="2391002" y="6348371"/>
            <a:chExt cx="1880367" cy="426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50F55C-7A3B-6ED7-E53D-950F3ECEBF72}"/>
                </a:ext>
              </a:extLst>
            </p:cNvPr>
            <p:cNvSpPr txBox="1"/>
            <p:nvPr/>
          </p:nvSpPr>
          <p:spPr>
            <a:xfrm>
              <a:off x="2505302" y="6348846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0" name="직사각형 19">
              <a:hlinkClick r:id="rId8"/>
              <a:extLst>
                <a:ext uri="{FF2B5EF4-FFF2-40B4-BE49-F238E27FC236}">
                  <a16:creationId xmlns:a16="http://schemas.microsoft.com/office/drawing/2014/main" id="{70D6FFFF-FFA7-49AA-7EF5-3B3F6BD07BC0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E84F432-3809-14E2-F88C-48CABBE39C52}"/>
              </a:ext>
            </a:extLst>
          </p:cNvPr>
          <p:cNvSpPr txBox="1"/>
          <p:nvPr/>
        </p:nvSpPr>
        <p:spPr>
          <a:xfrm>
            <a:off x="1517396" y="334563"/>
            <a:ext cx="339020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/>
                <a:ea typeface="NanumBarunGothicOTF"/>
              </a:rPr>
              <a:t>PROJECT PLAN</a:t>
            </a:r>
            <a:endParaRPr lang="en-US" altLang="ko-KR" sz="2000" b="1" spc="-1">
              <a:latin typeface="Montserrat"/>
              <a:ea typeface="NanumBarunGothicOTF"/>
            </a:endParaRPr>
          </a:p>
        </p:txBody>
      </p:sp>
    </p:spTree>
    <p:extLst>
      <p:ext uri="{BB962C8B-B14F-4D97-AF65-F5344CB8AC3E}">
        <p14:creationId xmlns:p14="http://schemas.microsoft.com/office/powerpoint/2010/main" val="16255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30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31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EDFA5D-2248-E754-AABA-752370029F63}"/>
              </a:ext>
            </a:extLst>
          </p:cNvPr>
          <p:cNvGrpSpPr/>
          <p:nvPr/>
        </p:nvGrpSpPr>
        <p:grpSpPr>
          <a:xfrm>
            <a:off x="6071560" y="1170336"/>
            <a:ext cx="3142265" cy="1754551"/>
            <a:chOff x="3555684" y="2213840"/>
            <a:chExt cx="5080631" cy="2786153"/>
          </a:xfrm>
        </p:grpSpPr>
        <p:sp>
          <p:nvSpPr>
            <p:cNvPr id="19" name="사각형: 둥근 모서리 6">
              <a:extLst>
                <a:ext uri="{FF2B5EF4-FFF2-40B4-BE49-F238E27FC236}">
                  <a16:creationId xmlns:a16="http://schemas.microsoft.com/office/drawing/2014/main" id="{AFDCD385-26AE-C0C7-BA39-7F38E82C2C55}"/>
                </a:ext>
              </a:extLst>
            </p:cNvPr>
            <p:cNvSpPr/>
            <p:nvPr/>
          </p:nvSpPr>
          <p:spPr>
            <a:xfrm>
              <a:off x="3555684" y="2213841"/>
              <a:ext cx="5080631" cy="2786152"/>
            </a:xfrm>
            <a:prstGeom prst="roundRect">
              <a:avLst>
                <a:gd name="adj" fmla="val 4911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2" algn="ctr">
                <a:defRPr/>
              </a:pPr>
              <a:endParaRPr lang="en-US" altLang="ko-KR" sz="3600" kern="0">
                <a:ln w="2222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7C8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0" name="사각형: 둥근 위쪽 모서리 5">
              <a:extLst>
                <a:ext uri="{FF2B5EF4-FFF2-40B4-BE49-F238E27FC236}">
                  <a16:creationId xmlns:a16="http://schemas.microsoft.com/office/drawing/2014/main" id="{62F4AEE2-56CE-147C-8CC9-0B2AF3463FC5}"/>
                </a:ext>
              </a:extLst>
            </p:cNvPr>
            <p:cNvSpPr/>
            <p:nvPr/>
          </p:nvSpPr>
          <p:spPr>
            <a:xfrm>
              <a:off x="3555684" y="2213840"/>
              <a:ext cx="5080631" cy="556332"/>
            </a:xfrm>
            <a:prstGeom prst="round2SameRect">
              <a:avLst>
                <a:gd name="adj1" fmla="val 27778"/>
                <a:gd name="adj2" fmla="val 0"/>
              </a:avLst>
            </a:prstGeom>
            <a:pattFill prst="smGrid">
              <a:fgClr>
                <a:srgbClr val="F5B1CE"/>
              </a:fgClr>
              <a:bgClr>
                <a:srgbClr val="F7C1D8"/>
              </a:bgClr>
            </a:patt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28" name="사각형: 둥근 모서리 6">
            <a:extLst>
              <a:ext uri="{FF2B5EF4-FFF2-40B4-BE49-F238E27FC236}">
                <a16:creationId xmlns:a16="http://schemas.microsoft.com/office/drawing/2014/main" id="{961F29B3-D1FF-1E2B-7B7C-F8D34C45DDEE}"/>
              </a:ext>
            </a:extLst>
          </p:cNvPr>
          <p:cNvSpPr/>
          <p:nvPr/>
        </p:nvSpPr>
        <p:spPr>
          <a:xfrm>
            <a:off x="622603" y="3286681"/>
            <a:ext cx="3367540" cy="2416194"/>
          </a:xfrm>
          <a:prstGeom prst="roundRect">
            <a:avLst>
              <a:gd name="adj" fmla="val 4911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>
              <a:defRPr/>
            </a:pPr>
            <a:endParaRPr lang="en-US" altLang="ko-KR" sz="3600" kern="0">
              <a:ln w="22225">
                <a:solidFill>
                  <a:srgbClr val="44546A">
                    <a:lumMod val="75000"/>
                  </a:srgbClr>
                </a:solidFill>
              </a:ln>
              <a:solidFill>
                <a:srgbClr val="FF7C80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F4658-2CFE-B9E4-592F-13773749A785}"/>
              </a:ext>
            </a:extLst>
          </p:cNvPr>
          <p:cNvSpPr txBox="1"/>
          <p:nvPr/>
        </p:nvSpPr>
        <p:spPr>
          <a:xfrm>
            <a:off x="665597" y="3745808"/>
            <a:ext cx="3300454" cy="20236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OTF" panose="02020603020101020101" pitchFamily="18" charset="-127"/>
                <a:ea typeface="NanumBarunGothicOTF"/>
              </a:rPr>
              <a:t>앱에서 보여줄 기능들을 작성하고</a:t>
            </a:r>
            <a:r>
              <a:rPr kumimoji="1" lang="en-US" altLang="ko-KR" sz="1200">
                <a:latin typeface="NanumBarunGothicOTF" panose="02020603020101020101" pitchFamily="18" charset="-127"/>
                <a:ea typeface="NanumBarunGothicOTF"/>
              </a:rPr>
              <a:t>,</a:t>
            </a:r>
            <a:r>
              <a:rPr kumimoji="1" lang="ko-KR" altLang="en-US" sz="1200">
                <a:latin typeface="NanumBarunGothicOTF" panose="02020603020101020101" pitchFamily="18" charset="-127"/>
                <a:ea typeface="NanumBarunGothicOTF"/>
              </a:rPr>
              <a:t> 영역을  어떻게 배치할 것인지 시안을 잡음</a:t>
            </a:r>
            <a:r>
              <a:rPr kumimoji="1" lang="en-US" altLang="ko-KR" sz="1200">
                <a:latin typeface="NanumBarunGothicOTF" panose="02020603020101020101" pitchFamily="18" charset="-127"/>
                <a:ea typeface="NanumBarunGothicOTF"/>
              </a:rPr>
              <a:t>.</a:t>
            </a:r>
            <a:r>
              <a:rPr kumimoji="1" lang="ko-KR" altLang="en-US" sz="1200">
                <a:latin typeface="NanumBarunGothicOTF" panose="02020603020101020101" pitchFamily="18" charset="-127"/>
                <a:ea typeface="NanumBarunGothicOTF"/>
              </a:rPr>
              <a:t> </a:t>
            </a:r>
            <a:endParaRPr kumimoji="1" lang="en-US" altLang="ko-KR" sz="1200">
              <a:latin typeface="NanumBarunGothicOTF" panose="02020603020101020101" pitchFamily="18" charset="-127"/>
              <a:ea typeface="NanumBarunGothicOTF"/>
            </a:endParaRPr>
          </a:p>
          <a:p>
            <a:pPr marL="171450" indent="-171450">
              <a:lnSpc>
                <a:spcPts val="74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OTF" panose="02020603020101020101" pitchFamily="18" charset="-127"/>
                <a:ea typeface="NanumBarunGothicOTF"/>
              </a:rPr>
              <a:t>그래프 종류와 내용들을 정리해서 표현 방식을  와이어프레임으로 정리</a:t>
            </a:r>
            <a:r>
              <a:rPr kumimoji="1" lang="en-US" altLang="ko-KR" sz="1200">
                <a:latin typeface="NanumBarunGothicOTF" panose="02020603020101020101" pitchFamily="18" charset="-127"/>
                <a:ea typeface="NanumBarunGothicOTF"/>
              </a:rPr>
              <a:t>.</a:t>
            </a:r>
            <a:r>
              <a:rPr kumimoji="1" lang="ko-KR" altLang="en-US" sz="1200">
                <a:latin typeface="NanumBarunGothicOTF" panose="02020603020101020101" pitchFamily="18" charset="-127"/>
                <a:ea typeface="NanumBarunGothicOTF"/>
              </a:rPr>
              <a:t> </a:t>
            </a:r>
            <a:endParaRPr kumimoji="1" lang="en-US" altLang="ko-KR" sz="1200">
              <a:latin typeface="NanumBarunGothicOTF" panose="02020603020101020101" pitchFamily="18" charset="-127"/>
              <a:ea typeface="NanumBarunGothicOTF"/>
            </a:endParaRPr>
          </a:p>
          <a:p>
            <a:pPr marL="171450" indent="-171450">
              <a:lnSpc>
                <a:spcPts val="74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OTF" panose="02020603020101020101" pitchFamily="18" charset="-127"/>
                <a:ea typeface="NanumBarunGothicOTF"/>
              </a:rPr>
              <a:t>대시보드</a:t>
            </a:r>
            <a:r>
              <a:rPr kumimoji="1" lang="en-US" altLang="ko-KR" sz="1200">
                <a:latin typeface="NanumBarunGothicOTF" panose="02020603020101020101" pitchFamily="18" charset="-127"/>
                <a:ea typeface="NanumBarunGothicOTF"/>
              </a:rPr>
              <a:t> </a:t>
            </a:r>
            <a:r>
              <a:rPr kumimoji="1" lang="ko-KR" altLang="en-US" sz="1200">
                <a:latin typeface="NanumBarunGothicOTF" panose="02020603020101020101" pitchFamily="18" charset="-127"/>
                <a:ea typeface="NanumBarunGothicOTF"/>
              </a:rPr>
              <a:t>레퍼런스를 참고하여 디자인 작업을 함</a:t>
            </a:r>
            <a:r>
              <a:rPr kumimoji="1" lang="en-US" altLang="ko-KR" sz="1200">
                <a:latin typeface="NanumBarunGothicOTF" panose="02020603020101020101" pitchFamily="18" charset="-127"/>
                <a:ea typeface="NanumBarunGothicOTF"/>
              </a:rPr>
              <a:t>.</a:t>
            </a:r>
            <a:r>
              <a:rPr kumimoji="1" lang="ko-KR" altLang="en-US" sz="1200">
                <a:latin typeface="NanumBarunGothicOTF" panose="02020603020101020101" pitchFamily="18" charset="-127"/>
                <a:ea typeface="NanumBarunGothicOTF"/>
              </a:rPr>
              <a:t> </a:t>
            </a:r>
            <a:endParaRPr kumimoji="1" lang="en-US" altLang="ko-KR" sz="1200">
              <a:latin typeface="NanumBarunGothicOTF" panose="02020603020101020101" pitchFamily="18" charset="-127"/>
              <a:ea typeface="NanumBarunGothicOTF"/>
            </a:endParaRPr>
          </a:p>
          <a:p>
            <a:pPr>
              <a:lnSpc>
                <a:spcPts val="740"/>
              </a:lnSpc>
            </a:pPr>
            <a:r>
              <a:rPr kumimoji="1" lang="ko-KR" altLang="en-US" sz="1200">
                <a:latin typeface="NanumBarunGothicOTF" panose="02020603020101020101" pitchFamily="18" charset="-127"/>
                <a:ea typeface="NanumBarunGothicOTF"/>
              </a:rPr>
              <a:t> </a:t>
            </a:r>
            <a:endParaRPr lang="en-US" altLang="ko-KR" sz="1200">
              <a:latin typeface="NanumBarunGothicOTF" panose="02020603020101020101" pitchFamily="18" charset="-127"/>
              <a:ea typeface="NanumBarunGothicOTF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2BD3-E607-3F26-E0AC-B2B283187DA6}"/>
              </a:ext>
            </a:extLst>
          </p:cNvPr>
          <p:cNvSpPr txBox="1"/>
          <p:nvPr/>
        </p:nvSpPr>
        <p:spPr>
          <a:xfrm>
            <a:off x="6097285" y="1575139"/>
            <a:ext cx="3161208" cy="11760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OTF" panose="02020603020101020101" pitchFamily="18" charset="-127"/>
                <a:ea typeface="NanumBarunGothicOTF"/>
              </a:rPr>
              <a:t>질병정보 앱에 포함되어야 할 항목 및 구현 방식을 알아보기 위하여 레퍼런스 조사</a:t>
            </a:r>
            <a:r>
              <a:rPr lang="en-US" altLang="ko-KR" sz="1200">
                <a:latin typeface="NanumBarunGothicOTF" panose="02020603020101020101" pitchFamily="18" charset="-127"/>
                <a:ea typeface="NanumBarunGothicOTF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OTF" panose="02020603020101020101" pitchFamily="18" charset="-127"/>
                <a:ea typeface="NanumBarunGothicOTF"/>
              </a:rPr>
              <a:t>레퍼런스 조사가 끝난 이후 구현할 항목들을 재정의하며 디자인 작업을 시작.</a:t>
            </a:r>
            <a:endParaRPr lang="ko-K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181BC9-17E1-DE7C-9340-434DDE910CD7}"/>
              </a:ext>
            </a:extLst>
          </p:cNvPr>
          <p:cNvSpPr txBox="1"/>
          <p:nvPr/>
        </p:nvSpPr>
        <p:spPr>
          <a:xfrm>
            <a:off x="6226046" y="1197515"/>
            <a:ext cx="27794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레퍼런스 조사</a:t>
            </a:r>
            <a:endParaRPr kumimoji="1" lang="ko-KR" altLang="en-US" sz="12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02A539-01BE-7C78-21F4-F720D89A0D27}"/>
              </a:ext>
            </a:extLst>
          </p:cNvPr>
          <p:cNvSpPr/>
          <p:nvPr/>
        </p:nvSpPr>
        <p:spPr>
          <a:xfrm>
            <a:off x="8657762" y="6297687"/>
            <a:ext cx="638246" cy="1669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2" name="사각형: 둥근 위쪽 모서리 5">
            <a:extLst>
              <a:ext uri="{FF2B5EF4-FFF2-40B4-BE49-F238E27FC236}">
                <a16:creationId xmlns:a16="http://schemas.microsoft.com/office/drawing/2014/main" id="{7BB0B8FC-1DBE-C49F-D229-FE7926FB512E}"/>
              </a:ext>
            </a:extLst>
          </p:cNvPr>
          <p:cNvSpPr/>
          <p:nvPr/>
        </p:nvSpPr>
        <p:spPr>
          <a:xfrm>
            <a:off x="619217" y="3284614"/>
            <a:ext cx="3367540" cy="432000"/>
          </a:xfrm>
          <a:prstGeom prst="round2SameRect">
            <a:avLst>
              <a:gd name="adj1" fmla="val 27778"/>
              <a:gd name="adj2" fmla="val 0"/>
            </a:avLst>
          </a:prstGeom>
          <a:pattFill prst="smGrid">
            <a:fgClr>
              <a:srgbClr val="F5B1CE"/>
            </a:fgClr>
            <a:bgClr>
              <a:srgbClr val="F7C1D8"/>
            </a:bgClr>
          </a:pattFill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>
              <a:defRPr/>
            </a:pP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C3165-D708-D095-404E-89645529A2FE}"/>
              </a:ext>
            </a:extLst>
          </p:cNvPr>
          <p:cNvSpPr txBox="1"/>
          <p:nvPr/>
        </p:nvSpPr>
        <p:spPr>
          <a:xfrm>
            <a:off x="721277" y="3369373"/>
            <a:ext cx="3120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스케치</a:t>
            </a:r>
            <a:r>
              <a:rPr kumimoji="1" lang="ko-KR" altLang="en-US" sz="120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12FD8-6BD2-0687-E19F-A70D05BA81FD}"/>
              </a:ext>
            </a:extLst>
          </p:cNvPr>
          <p:cNvSpPr txBox="1"/>
          <p:nvPr/>
        </p:nvSpPr>
        <p:spPr>
          <a:xfrm>
            <a:off x="9184278" y="6611779"/>
            <a:ext cx="7217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6</a:t>
            </a:r>
            <a:endParaRPr lang="en-US" altLang="ko-KR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8" y="1155151"/>
            <a:ext cx="2687805" cy="17272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03" y="1529804"/>
            <a:ext cx="2205462" cy="1395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83" y="1142994"/>
            <a:ext cx="2071928" cy="12774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6240" y="3416204"/>
            <a:ext cx="1647125" cy="23532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43756" y="2889388"/>
            <a:ext cx="1583976" cy="23955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7" y="3284355"/>
            <a:ext cx="2137191" cy="245545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C18AF1-187C-EECB-6757-3F3F16E613B6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2F58C-88E1-3669-2866-2185E1656871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4" name="직사각형 23">
              <a:hlinkClick r:id="rId9"/>
              <a:extLst>
                <a:ext uri="{FF2B5EF4-FFF2-40B4-BE49-F238E27FC236}">
                  <a16:creationId xmlns:a16="http://schemas.microsoft.com/office/drawing/2014/main" id="{AE5EEA00-F7E6-213E-A4C9-9167038A8AF8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E84F432-3809-14E2-F88C-48CABBE39C52}"/>
              </a:ext>
            </a:extLst>
          </p:cNvPr>
          <p:cNvSpPr txBox="1"/>
          <p:nvPr/>
        </p:nvSpPr>
        <p:spPr>
          <a:xfrm>
            <a:off x="1517396" y="335894"/>
            <a:ext cx="339020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/>
                <a:ea typeface="NanumBarunGothicOTF"/>
              </a:rPr>
              <a:t>PROJECT PLAN</a:t>
            </a:r>
            <a:endParaRPr lang="en-US" altLang="ko-KR" sz="2000" b="1" spc="-1">
              <a:latin typeface="Montserrat"/>
              <a:ea typeface="NanumBarunGothicOTF"/>
            </a:endParaRPr>
          </a:p>
        </p:txBody>
      </p:sp>
    </p:spTree>
    <p:extLst>
      <p:ext uri="{BB962C8B-B14F-4D97-AF65-F5344CB8AC3E}">
        <p14:creationId xmlns:p14="http://schemas.microsoft.com/office/powerpoint/2010/main" val="18346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21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2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354034-2746-7C44-56FC-0A110E42FF60}"/>
              </a:ext>
            </a:extLst>
          </p:cNvPr>
          <p:cNvGrpSpPr/>
          <p:nvPr/>
        </p:nvGrpSpPr>
        <p:grpSpPr>
          <a:xfrm>
            <a:off x="5411779" y="3968968"/>
            <a:ext cx="3693007" cy="1998575"/>
            <a:chOff x="5760555" y="2457885"/>
            <a:chExt cx="3587526" cy="2315585"/>
          </a:xfrm>
        </p:grpSpPr>
        <p:sp>
          <p:nvSpPr>
            <p:cNvPr id="9" name="사각형: 둥근 모서리 6">
              <a:extLst>
                <a:ext uri="{FF2B5EF4-FFF2-40B4-BE49-F238E27FC236}">
                  <a16:creationId xmlns:a16="http://schemas.microsoft.com/office/drawing/2014/main" id="{999C1330-882E-0A3E-9A4F-555B7431FFFC}"/>
                </a:ext>
              </a:extLst>
            </p:cNvPr>
            <p:cNvSpPr/>
            <p:nvPr/>
          </p:nvSpPr>
          <p:spPr>
            <a:xfrm>
              <a:off x="5769857" y="2470585"/>
              <a:ext cx="3578224" cy="2302885"/>
            </a:xfrm>
            <a:prstGeom prst="roundRect">
              <a:avLst>
                <a:gd name="adj" fmla="val 4911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2" algn="ctr">
                <a:defRPr/>
              </a:pPr>
              <a:endParaRPr lang="en-US" altLang="ko-KR" sz="3600" kern="0">
                <a:ln w="2222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7C8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10" name="사각형: 둥근 위쪽 모서리 5">
              <a:extLst>
                <a:ext uri="{FF2B5EF4-FFF2-40B4-BE49-F238E27FC236}">
                  <a16:creationId xmlns:a16="http://schemas.microsoft.com/office/drawing/2014/main" id="{B81ED4C1-0618-DA2D-51DE-7FE55428A6B5}"/>
                </a:ext>
              </a:extLst>
            </p:cNvPr>
            <p:cNvSpPr/>
            <p:nvPr/>
          </p:nvSpPr>
          <p:spPr>
            <a:xfrm>
              <a:off x="5760555" y="2457885"/>
              <a:ext cx="3578224" cy="432000"/>
            </a:xfrm>
            <a:prstGeom prst="round2SameRect">
              <a:avLst>
                <a:gd name="adj1" fmla="val 27778"/>
                <a:gd name="adj2" fmla="val 0"/>
              </a:avLst>
            </a:prstGeom>
            <a:pattFill prst="smGrid">
              <a:fgClr>
                <a:srgbClr val="F5B1CE"/>
              </a:fgClr>
              <a:bgClr>
                <a:srgbClr val="F7C1D8"/>
              </a:bgClr>
            </a:patt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293E01-8C17-440A-E3D5-131C2296EFB4}"/>
                </a:ext>
              </a:extLst>
            </p:cNvPr>
            <p:cNvSpPr txBox="1"/>
            <p:nvPr/>
          </p:nvSpPr>
          <p:spPr>
            <a:xfrm>
              <a:off x="5901866" y="2508704"/>
              <a:ext cx="3306652" cy="374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500"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화면 구성</a:t>
              </a:r>
              <a:endParaRPr kumimoji="1" lang="en-US" altLang="ko-KR" sz="15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AF82D3-2CEB-B113-7FC0-A12E8DC67DD4}"/>
                </a:ext>
              </a:extLst>
            </p:cNvPr>
            <p:cNvSpPr txBox="1"/>
            <p:nvPr/>
          </p:nvSpPr>
          <p:spPr>
            <a:xfrm>
              <a:off x="5808082" y="2944663"/>
              <a:ext cx="3496272" cy="168491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200">
                  <a:latin typeface="NanumBarunGothicOTF"/>
                  <a:ea typeface="NanumBarunGothicOTF"/>
                </a:rPr>
                <a:t>대시보드의 형태로</a:t>
              </a:r>
              <a:r>
                <a:rPr kumimoji="1" lang="en-US" altLang="ko-KR" sz="1200">
                  <a:latin typeface="NanumBarunGothicOTF"/>
                  <a:ea typeface="NanumBarunGothicOTF"/>
                </a:rPr>
                <a:t> </a:t>
              </a:r>
              <a:r>
                <a:rPr kumimoji="1" lang="ko-KR" altLang="en-US" sz="1200">
                  <a:latin typeface="NanumBarunGothicOTF"/>
                  <a:ea typeface="NanumBarunGothicOTF"/>
                </a:rPr>
                <a:t>요약</a:t>
              </a:r>
              <a:r>
                <a:rPr kumimoji="1" lang="en-US" altLang="ko-KR" sz="1200">
                  <a:latin typeface="NanumBarunGothicOTF"/>
                  <a:ea typeface="NanumBarunGothicOTF"/>
                </a:rPr>
                <a:t>, </a:t>
              </a:r>
              <a:r>
                <a:rPr kumimoji="1" lang="ko-KR" altLang="en-US" sz="1200">
                  <a:latin typeface="NanumBarunGothicOTF"/>
                  <a:ea typeface="NanumBarunGothicOTF"/>
                </a:rPr>
                <a:t>연령별</a:t>
              </a:r>
              <a:r>
                <a:rPr kumimoji="1" lang="en-US" altLang="ko-KR" sz="1200">
                  <a:latin typeface="NanumBarunGothicOTF"/>
                  <a:ea typeface="NanumBarunGothicOTF"/>
                </a:rPr>
                <a:t>,</a:t>
              </a:r>
              <a:r>
                <a:rPr kumimoji="1" lang="ko-KR" altLang="en-US" sz="1200">
                  <a:latin typeface="NanumBarunGothicOTF"/>
                  <a:ea typeface="NanumBarunGothicOTF"/>
                </a:rPr>
                <a:t> 연령별 정보를  각각 원 그래프</a:t>
              </a:r>
              <a:r>
                <a:rPr kumimoji="1" lang="en-US" altLang="ko-KR" sz="1200">
                  <a:latin typeface="NanumBarunGothicOTF"/>
                  <a:ea typeface="NanumBarunGothicOTF"/>
                </a:rPr>
                <a:t>, </a:t>
              </a:r>
              <a:r>
                <a:rPr kumimoji="1" lang="ko-KR" altLang="en-US" sz="1200">
                  <a:latin typeface="NanumBarunGothicOTF"/>
                  <a:ea typeface="NanumBarunGothicOTF"/>
                </a:rPr>
                <a:t>막대 그래프</a:t>
              </a:r>
              <a:r>
                <a:rPr kumimoji="1" lang="en-US" altLang="ko-KR" sz="1200">
                  <a:latin typeface="NanumBarunGothicOTF"/>
                  <a:ea typeface="NanumBarunGothicOTF"/>
                </a:rPr>
                <a:t>, </a:t>
              </a:r>
              <a:r>
                <a:rPr kumimoji="1" lang="ko-KR" altLang="en-US" sz="1200">
                  <a:latin typeface="NanumBarunGothicOTF"/>
                  <a:ea typeface="NanumBarunGothicOTF"/>
                </a:rPr>
                <a:t>선 그래프로 표현</a:t>
              </a:r>
              <a:r>
                <a:rPr kumimoji="1" lang="en-US" altLang="ko-KR" sz="1200">
                  <a:latin typeface="NanumBarunGothicOTF"/>
                  <a:ea typeface="NanumBarunGothicOTF"/>
                </a:rPr>
                <a:t>.</a:t>
              </a:r>
              <a:endParaRPr lang="ko-KR" altLang="en-US">
                <a:latin typeface="NanumBarunGothicOTF"/>
                <a:ea typeface="NanumBarunGothicOTF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200">
                  <a:latin typeface="NanumBarunGothicOTF"/>
                  <a:ea typeface="NanumBarunGothicOTF"/>
                </a:rPr>
                <a:t> 사용자가 각각의 변화를  그래프와 색상으로 인식하도록 시각적으로 표현</a:t>
              </a:r>
              <a:r>
                <a:rPr kumimoji="1" lang="en-US" altLang="ko-KR" sz="1200">
                  <a:latin typeface="NanumBarunGothicOTF"/>
                  <a:ea typeface="NanumBarunGothicOTF"/>
                </a:rPr>
                <a:t>.</a:t>
              </a:r>
              <a:r>
                <a:rPr kumimoji="1" lang="ko-KR" altLang="en-US" sz="1200">
                  <a:latin typeface="NanumBarunGothicOTF"/>
                  <a:ea typeface="NanumBarunGothicOTF"/>
                </a:rPr>
                <a:t> </a:t>
              </a:r>
              <a:endParaRPr lang="en-US" altLang="ko-KR" sz="12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200">
                  <a:latin typeface="NanumBarunGothicOTF"/>
                  <a:ea typeface="NanumBarunGothicOTF"/>
                </a:rPr>
                <a:t>사용자가 직관적으로 시스템을 확인할 수 있게 설계</a:t>
              </a:r>
              <a:r>
                <a:rPr kumimoji="1" lang="en-US" altLang="ko-KR" sz="1200">
                  <a:latin typeface="NanumBarunGothicOTF"/>
                  <a:ea typeface="NanumBarunGothicOTF"/>
                </a:rPr>
                <a:t>.</a:t>
              </a:r>
              <a:endParaRPr lang="en-US" altLang="ko-KR" sz="1200">
                <a:latin typeface="NanumBarunGothicOTF"/>
                <a:ea typeface="NanumBarunGothicOTF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B01323-AC31-3BF6-984D-03BA3FE5C8CA}"/>
              </a:ext>
            </a:extLst>
          </p:cNvPr>
          <p:cNvSpPr txBox="1"/>
          <p:nvPr/>
        </p:nvSpPr>
        <p:spPr>
          <a:xfrm>
            <a:off x="1406479" y="1131866"/>
            <a:ext cx="270779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ko-KR" altLang="en-US" sz="2000">
                <a:latin typeface="NanumBarunGothicOTF"/>
                <a:ea typeface="NanumBarunGothicOTF"/>
              </a:rPr>
              <a:t> 대시보드 기능 구현 설계</a:t>
            </a:r>
            <a:endParaRPr kumimoji="1" lang="en-US" altLang="ko-KR" sz="2000">
              <a:latin typeface="NanumBarunGothicOTF"/>
              <a:ea typeface="NanumBarunGothicOTF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17C945-0EEC-C5AB-4543-585CA8675FC6}"/>
              </a:ext>
            </a:extLst>
          </p:cNvPr>
          <p:cNvSpPr/>
          <p:nvPr/>
        </p:nvSpPr>
        <p:spPr>
          <a:xfrm>
            <a:off x="8635117" y="6313336"/>
            <a:ext cx="638246" cy="1669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3B795A-BD4D-641F-5422-FD74D3FF73BC}"/>
              </a:ext>
            </a:extLst>
          </p:cNvPr>
          <p:cNvSpPr txBox="1"/>
          <p:nvPr/>
        </p:nvSpPr>
        <p:spPr>
          <a:xfrm>
            <a:off x="9184278" y="6611779"/>
            <a:ext cx="7217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/>
                <a:ea typeface="NanumBarunGothicOTF"/>
              </a:rPr>
              <a:t>PAGE 7</a:t>
            </a:r>
            <a:endParaRPr lang="en-US" altLang="ko-KR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7" name="그림 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97B475D6-285E-728B-CD97-DFA6B21E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" y="1619210"/>
            <a:ext cx="4168570" cy="20979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42FBB49-B135-AF9B-4640-70D582B07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04" y="3873933"/>
            <a:ext cx="4168571" cy="19879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7583E8B-CEDB-E2BA-7917-5B0668288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003" y="1622740"/>
            <a:ext cx="3936234" cy="21065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B9F817-333F-2806-1202-ADC5DF9F0384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C4098C-BFAE-C30F-2EDA-8DE783464D54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24" name="직사각형 23">
              <a:hlinkClick r:id="rId6"/>
              <a:extLst>
                <a:ext uri="{FF2B5EF4-FFF2-40B4-BE49-F238E27FC236}">
                  <a16:creationId xmlns:a16="http://schemas.microsoft.com/office/drawing/2014/main" id="{8BD6850E-1A78-FFA5-A6D9-1AD650B0C2D6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E84F432-3809-14E2-F88C-48CABBE39C52}"/>
              </a:ext>
            </a:extLst>
          </p:cNvPr>
          <p:cNvSpPr txBox="1"/>
          <p:nvPr/>
        </p:nvSpPr>
        <p:spPr>
          <a:xfrm>
            <a:off x="1517396" y="335894"/>
            <a:ext cx="339020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/>
                <a:ea typeface="NanumBarunGothicOTF"/>
              </a:rPr>
              <a:t>PROJECT PLAN</a:t>
            </a:r>
            <a:endParaRPr lang="en-US" altLang="ko-KR" sz="2000" b="1" spc="-1">
              <a:latin typeface="Montserrat"/>
              <a:ea typeface="NanumBarunGothicOTF"/>
            </a:endParaRPr>
          </a:p>
        </p:txBody>
      </p:sp>
    </p:spTree>
    <p:extLst>
      <p:ext uri="{BB962C8B-B14F-4D97-AF65-F5344CB8AC3E}">
        <p14:creationId xmlns:p14="http://schemas.microsoft.com/office/powerpoint/2010/main" val="194442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BAAB02-8EC6-B6C7-22E0-605435B484C6}"/>
              </a:ext>
            </a:extLst>
          </p:cNvPr>
          <p:cNvGrpSpPr/>
          <p:nvPr/>
        </p:nvGrpSpPr>
        <p:grpSpPr>
          <a:xfrm>
            <a:off x="339959" y="541654"/>
            <a:ext cx="8951860" cy="3281254"/>
            <a:chOff x="339959" y="808825"/>
            <a:chExt cx="8951860" cy="3281254"/>
          </a:xfrm>
        </p:grpSpPr>
        <p:sp>
          <p:nvSpPr>
            <p:cNvPr id="5" name="TextBox 59">
              <a:extLst>
                <a:ext uri="{FF2B5EF4-FFF2-40B4-BE49-F238E27FC236}">
                  <a16:creationId xmlns:a16="http://schemas.microsoft.com/office/drawing/2014/main" id="{1D790B07-F36C-EEB3-000C-18EF8F893017}"/>
                </a:ext>
              </a:extLst>
            </p:cNvPr>
            <p:cNvSpPr/>
            <p:nvPr/>
          </p:nvSpPr>
          <p:spPr>
            <a:xfrm>
              <a:off x="4367449" y="3213851"/>
              <a:ext cx="2692986" cy="792456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70" tIns="19016" rIns="36570" bIns="19016" anchor="t">
              <a:spAutoFit/>
            </a:bodyPr>
            <a:lstStyle/>
            <a:p>
              <a:pPr algn="ctr">
                <a:lnSpc>
                  <a:spcPct val="98422"/>
                </a:lnSpc>
                <a:tabLst>
                  <a:tab pos="0" algn="l"/>
                  <a:tab pos="742456" algn="l"/>
                  <a:tab pos="1484766" algn="l"/>
                  <a:tab pos="2227223" algn="l"/>
                  <a:tab pos="2969533" algn="l"/>
                  <a:tab pos="3711989" algn="l"/>
                  <a:tab pos="4454446" algn="l"/>
                </a:tabLst>
              </a:pPr>
              <a:r>
                <a:rPr lang="en-US" altLang="ko-KR" sz="5000" b="1">
                  <a:solidFill>
                    <a:schemeClr val="bg1"/>
                  </a:solidFill>
                  <a:latin typeface="Montserrat" pitchFamily="2" charset="0"/>
                  <a:ea typeface="NanumBarunGothicOTF" panose="02020603020101020101" pitchFamily="18" charset="-127"/>
                  <a:cs typeface="Lato" panose="020F0502020204030203" pitchFamily="34" charset="0"/>
                </a:rPr>
                <a:t>DESIGN</a:t>
              </a:r>
              <a:r>
                <a:rPr lang="ko-KR" altLang="en-US" sz="5000" b="1">
                  <a:solidFill>
                    <a:schemeClr val="bg1"/>
                  </a:solidFill>
                  <a:latin typeface="Montserrat" pitchFamily="2" charset="0"/>
                  <a:ea typeface="NanumBarunGothicOTF" panose="02020603020101020101" pitchFamily="18" charset="-127"/>
                  <a:cs typeface="Lato" panose="020F0502020204030203" pitchFamily="34" charset="0"/>
                </a:rPr>
                <a:t> </a:t>
              </a:r>
              <a:endParaRPr lang="ko-KR" altLang="en-US" sz="8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  <a:cs typeface="Lato" panose="020F0502020204030203" pitchFamily="34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C1AA36-F0A9-7F63-34DC-7E2A0141710D}"/>
                </a:ext>
              </a:extLst>
            </p:cNvPr>
            <p:cNvGrpSpPr/>
            <p:nvPr/>
          </p:nvGrpSpPr>
          <p:grpSpPr>
            <a:xfrm>
              <a:off x="5640134" y="808825"/>
              <a:ext cx="1838466" cy="549997"/>
              <a:chOff x="1306116" y="572330"/>
              <a:chExt cx="2111229" cy="549997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직각 삼각형[R] 30">
                <a:extLst>
                  <a:ext uri="{FF2B5EF4-FFF2-40B4-BE49-F238E27FC236}">
                    <a16:creationId xmlns:a16="http://schemas.microsoft.com/office/drawing/2014/main" id="{CF2FF760-1C98-3755-7E98-19B013561626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32" name="한쪽 모서리가 둥근 사각형 31">
                <a:extLst>
                  <a:ext uri="{FF2B5EF4-FFF2-40B4-BE49-F238E27FC236}">
                    <a16:creationId xmlns:a16="http://schemas.microsoft.com/office/drawing/2014/main" id="{22B603E1-3D54-9A73-5243-48C00113E513}"/>
                  </a:ext>
                </a:extLst>
              </p:cNvPr>
              <p:cNvSpPr/>
              <p:nvPr/>
            </p:nvSpPr>
            <p:spPr>
              <a:xfrm flipH="1">
                <a:off x="1306116" y="572330"/>
                <a:ext cx="1626532" cy="549997"/>
              </a:xfrm>
              <a:prstGeom prst="round1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20C9257-73AE-D5A0-D503-8D5C05AAE70C}"/>
                </a:ext>
              </a:extLst>
            </p:cNvPr>
            <p:cNvGrpSpPr/>
            <p:nvPr/>
          </p:nvGrpSpPr>
          <p:grpSpPr>
            <a:xfrm>
              <a:off x="7483341" y="829983"/>
              <a:ext cx="1808478" cy="540000"/>
              <a:chOff x="1340553" y="582327"/>
              <a:chExt cx="2076792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28" name="직각 삼각형[R] 27">
                <a:extLst>
                  <a:ext uri="{FF2B5EF4-FFF2-40B4-BE49-F238E27FC236}">
                    <a16:creationId xmlns:a16="http://schemas.microsoft.com/office/drawing/2014/main" id="{8747A3F0-851C-ADC5-9BA7-99A342C39668}"/>
                  </a:ext>
                </a:extLst>
              </p:cNvPr>
              <p:cNvSpPr/>
              <p:nvPr/>
            </p:nvSpPr>
            <p:spPr>
              <a:xfrm>
                <a:off x="2909690" y="582327"/>
                <a:ext cx="507655" cy="54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30" name="한쪽 모서리가 둥근 사각형 29">
                <a:extLst>
                  <a:ext uri="{FF2B5EF4-FFF2-40B4-BE49-F238E27FC236}">
                    <a16:creationId xmlns:a16="http://schemas.microsoft.com/office/drawing/2014/main" id="{438C2E12-7E32-29E8-EBC8-58D49743BC42}"/>
                  </a:ext>
                </a:extLst>
              </p:cNvPr>
              <p:cNvSpPr/>
              <p:nvPr/>
            </p:nvSpPr>
            <p:spPr>
              <a:xfrm flipH="1">
                <a:off x="1340553" y="582327"/>
                <a:ext cx="1603574" cy="540000"/>
              </a:xfrm>
              <a:prstGeom prst="round1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0C310BA-38EA-8B94-05FE-5ADD498E86B0}"/>
                </a:ext>
              </a:extLst>
            </p:cNvPr>
            <p:cNvGrpSpPr/>
            <p:nvPr/>
          </p:nvGrpSpPr>
          <p:grpSpPr>
            <a:xfrm>
              <a:off x="3850003" y="814236"/>
              <a:ext cx="1838466" cy="540000"/>
              <a:chOff x="1306116" y="590953"/>
              <a:chExt cx="2111229" cy="540000"/>
            </a:xfrm>
            <a:solidFill>
              <a:schemeClr val="bg1">
                <a:lumMod val="85000"/>
              </a:schemeClr>
            </a:solidFill>
          </p:grpSpPr>
          <p:sp>
            <p:nvSpPr>
              <p:cNvPr id="24" name="직각 삼각형[R] 23">
                <a:extLst>
                  <a:ext uri="{FF2B5EF4-FFF2-40B4-BE49-F238E27FC236}">
                    <a16:creationId xmlns:a16="http://schemas.microsoft.com/office/drawing/2014/main" id="{0AA5434A-F18B-628A-2582-777CFD457627}"/>
                  </a:ext>
                </a:extLst>
              </p:cNvPr>
              <p:cNvSpPr/>
              <p:nvPr/>
            </p:nvSpPr>
            <p:spPr>
              <a:xfrm>
                <a:off x="2909690" y="590953"/>
                <a:ext cx="507655" cy="540000"/>
              </a:xfrm>
              <a:prstGeom prst="rtTriangl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25" name="한쪽 모서리가 둥근 사각형 24">
                <a:extLst>
                  <a:ext uri="{FF2B5EF4-FFF2-40B4-BE49-F238E27FC236}">
                    <a16:creationId xmlns:a16="http://schemas.microsoft.com/office/drawing/2014/main" id="{FD511374-0192-0BAF-C77E-3BDF255A747A}"/>
                  </a:ext>
                </a:extLst>
              </p:cNvPr>
              <p:cNvSpPr/>
              <p:nvPr/>
            </p:nvSpPr>
            <p:spPr>
              <a:xfrm flipH="1">
                <a:off x="1306116" y="590953"/>
                <a:ext cx="1603574" cy="540000"/>
              </a:xfrm>
              <a:prstGeom prst="round1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7665B94-FF16-FAA7-E7E1-6490C3FB642F}"/>
                </a:ext>
              </a:extLst>
            </p:cNvPr>
            <p:cNvGrpSpPr/>
            <p:nvPr/>
          </p:nvGrpSpPr>
          <p:grpSpPr>
            <a:xfrm>
              <a:off x="339959" y="809947"/>
              <a:ext cx="1817345" cy="540000"/>
              <a:chOff x="1306116" y="582327"/>
              <a:chExt cx="2086974" cy="540000"/>
            </a:xfrm>
          </p:grpSpPr>
          <p:sp>
            <p:nvSpPr>
              <p:cNvPr id="14" name="직각 삼각형[R] 13">
                <a:extLst>
                  <a:ext uri="{FF2B5EF4-FFF2-40B4-BE49-F238E27FC236}">
                    <a16:creationId xmlns:a16="http://schemas.microsoft.com/office/drawing/2014/main" id="{DF03F26E-CD95-4AC9-E87C-E5A06BC73F9D}"/>
                  </a:ext>
                </a:extLst>
              </p:cNvPr>
              <p:cNvSpPr/>
              <p:nvPr/>
            </p:nvSpPr>
            <p:spPr>
              <a:xfrm>
                <a:off x="2885435" y="582327"/>
                <a:ext cx="507655" cy="540000"/>
              </a:xfrm>
              <a:prstGeom prst="rtTriangl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17" name="한쪽 모서리가 둥근 사각형 16">
                <a:extLst>
                  <a:ext uri="{FF2B5EF4-FFF2-40B4-BE49-F238E27FC236}">
                    <a16:creationId xmlns:a16="http://schemas.microsoft.com/office/drawing/2014/main" id="{3AD22A54-C2E2-2359-3A38-90A4F154823D}"/>
                  </a:ext>
                </a:extLst>
              </p:cNvPr>
              <p:cNvSpPr/>
              <p:nvPr/>
            </p:nvSpPr>
            <p:spPr>
              <a:xfrm flipH="1">
                <a:off x="1306116" y="582327"/>
                <a:ext cx="1603574" cy="540000"/>
              </a:xfrm>
              <a:prstGeom prst="round1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5658FC6-DF0B-A314-F85A-E7F2C54FBFDB}"/>
                </a:ext>
              </a:extLst>
            </p:cNvPr>
            <p:cNvGrpSpPr/>
            <p:nvPr/>
          </p:nvGrpSpPr>
          <p:grpSpPr>
            <a:xfrm>
              <a:off x="2033050" y="809947"/>
              <a:ext cx="1836628" cy="549639"/>
              <a:chOff x="1284031" y="582327"/>
              <a:chExt cx="2109118" cy="549639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직각 삼각형[R] 25">
                <a:extLst>
                  <a:ext uri="{FF2B5EF4-FFF2-40B4-BE49-F238E27FC236}">
                    <a16:creationId xmlns:a16="http://schemas.microsoft.com/office/drawing/2014/main" id="{432B2943-AFDF-A071-124C-592E29B7DF3D}"/>
                  </a:ext>
                </a:extLst>
              </p:cNvPr>
              <p:cNvSpPr/>
              <p:nvPr/>
            </p:nvSpPr>
            <p:spPr>
              <a:xfrm>
                <a:off x="2885494" y="582327"/>
                <a:ext cx="507655" cy="548878"/>
              </a:xfrm>
              <a:prstGeom prst="rtTriangle">
                <a:avLst/>
              </a:prstGeom>
              <a:solidFill>
                <a:srgbClr val="796B8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2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  <p:sp>
            <p:nvSpPr>
              <p:cNvPr id="27" name="한쪽 모서리가 둥근 사각형 26">
                <a:extLst>
                  <a:ext uri="{FF2B5EF4-FFF2-40B4-BE49-F238E27FC236}">
                    <a16:creationId xmlns:a16="http://schemas.microsoft.com/office/drawing/2014/main" id="{F858E3B8-1B6D-71AF-7DC6-ECB7E088EF4C}"/>
                  </a:ext>
                </a:extLst>
              </p:cNvPr>
              <p:cNvSpPr/>
              <p:nvPr/>
            </p:nvSpPr>
            <p:spPr>
              <a:xfrm flipH="1">
                <a:off x="1284031" y="591966"/>
                <a:ext cx="1603574" cy="540000"/>
              </a:xfrm>
              <a:prstGeom prst="round1Rect">
                <a:avLst/>
              </a:prstGeom>
              <a:solidFill>
                <a:srgbClr val="796B8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 b="1">
                  <a:latin typeface="NanumBarunGothicOTF" panose="02020603020101020101" pitchFamily="18" charset="-127"/>
                  <a:ea typeface="NanumBarunGothicOTF" panose="02020603020101020101" pitchFamily="18" charset="-127"/>
                </a:endParaRPr>
              </a:p>
            </p:txBody>
          </p:sp>
        </p:grpSp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7DB5196E-6244-CC1B-60B2-815F5D649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143183" y="3130080"/>
              <a:ext cx="1080000" cy="959999"/>
            </a:xfrm>
            <a:prstGeom prst="rect">
              <a:avLst/>
            </a:prstGeom>
          </p:spPr>
        </p:pic>
      </p:grp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49656747-B57D-BF66-0170-0C4920B9E44B}"/>
              </a:ext>
            </a:extLst>
          </p:cNvPr>
          <p:cNvSpPr/>
          <p:nvPr/>
        </p:nvSpPr>
        <p:spPr>
          <a:xfrm>
            <a:off x="218945" y="1036596"/>
            <a:ext cx="9541969" cy="5157710"/>
          </a:xfrm>
          <a:prstGeom prst="roundRect">
            <a:avLst>
              <a:gd name="adj" fmla="val 4955"/>
            </a:avLst>
          </a:prstGeom>
          <a:solidFill>
            <a:srgbClr val="796B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126" b="1">
                <a:latin typeface="Montserrat" pitchFamily="2" charset="0"/>
                <a:ea typeface="NanumBarunGothicOTF" panose="02020603020101020101" pitchFamily="18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44703-158A-2472-9B8E-F17B1722CE90}"/>
              </a:ext>
            </a:extLst>
          </p:cNvPr>
          <p:cNvSpPr txBox="1"/>
          <p:nvPr/>
        </p:nvSpPr>
        <p:spPr>
          <a:xfrm>
            <a:off x="9184278" y="6611779"/>
            <a:ext cx="7217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latin typeface="Montserrat" pitchFamily="2" charset="0"/>
                <a:ea typeface="NanumBarunGothicOTF" panose="02020603020101020101" pitchFamily="18" charset="-127"/>
              </a:rPr>
              <a:t>PAGE </a:t>
            </a:r>
            <a:r>
              <a:rPr lang="en-US" altLang="ko-KR" sz="1000" b="1">
                <a:latin typeface="Montserrat" pitchFamily="2" charset="0"/>
                <a:ea typeface="NanumBarunGothicOTF" panose="02020603020101020101" pitchFamily="18" charset="-127"/>
              </a:rPr>
              <a:t>8</a:t>
            </a:r>
            <a:endParaRPr lang="ko-KR" altLang="en-US" sz="1000" b="1"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1DC206-555A-E572-15D1-41BC2E79497C}"/>
              </a:ext>
            </a:extLst>
          </p:cNvPr>
          <p:cNvGrpSpPr/>
          <p:nvPr/>
        </p:nvGrpSpPr>
        <p:grpSpPr>
          <a:xfrm>
            <a:off x="4012816" y="6465356"/>
            <a:ext cx="2280205" cy="279144"/>
            <a:chOff x="2391002" y="6348371"/>
            <a:chExt cx="1880367" cy="3516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7D234D-C437-A048-25FA-1E3EAFB1A8BA}"/>
                </a:ext>
              </a:extLst>
            </p:cNvPr>
            <p:cNvSpPr txBox="1"/>
            <p:nvPr/>
          </p:nvSpPr>
          <p:spPr>
            <a:xfrm>
              <a:off x="2505302" y="6361438"/>
              <a:ext cx="165176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ea typeface="+mn-lt"/>
                  <a:cs typeface="+mn-lt"/>
                </a:rPr>
                <a:t>사이트 바로가기</a:t>
              </a:r>
              <a:endParaRPr lang="ko-KR" sz="1600" b="1">
                <a:ea typeface="+mn-lt"/>
                <a:cs typeface="+mn-lt"/>
              </a:endParaRPr>
            </a:p>
          </p:txBody>
        </p:sp>
        <p:sp>
          <p:nvSpPr>
            <p:cNvPr id="20" name="직사각형 19">
              <a:hlinkClick r:id="rId4"/>
              <a:extLst>
                <a:ext uri="{FF2B5EF4-FFF2-40B4-BE49-F238E27FC236}">
                  <a16:creationId xmlns:a16="http://schemas.microsoft.com/office/drawing/2014/main" id="{EA48810F-5270-4DF2-1D82-C746AEF9620E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8506691" y="6299200"/>
            <a:ext cx="766672" cy="312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27509" y="3194833"/>
            <a:ext cx="3225121" cy="628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Montserrat"/>
                <a:ea typeface="NanumBarunGothicOTF"/>
                <a:cs typeface="Lato"/>
              </a:rPr>
              <a:t>DESIGN</a:t>
            </a:r>
            <a:endParaRPr lang="ko-KR" altLang="en-US" sz="5400" dirty="0">
              <a:solidFill>
                <a:schemeClr val="bg1"/>
              </a:solidFill>
              <a:latin typeface="Montserrat"/>
              <a:ea typeface="NanumBarunGothicOTF"/>
              <a:cs typeface="Lato"/>
            </a:endParaRPr>
          </a:p>
        </p:txBody>
      </p:sp>
      <p:pic>
        <p:nvPicPr>
          <p:cNvPr id="33" name="그래픽 1">
            <a:extLst>
              <a:ext uri="{FF2B5EF4-FFF2-40B4-BE49-F238E27FC236}">
                <a16:creationId xmlns:a16="http://schemas.microsoft.com/office/drawing/2014/main" id="{7DB5196E-6244-CC1B-60B2-815F5D6493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47509" y="3028871"/>
            <a:ext cx="1080000" cy="9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6B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316936" y="266154"/>
            <a:ext cx="9255251" cy="5938866"/>
            <a:chOff x="363236" y="243004"/>
            <a:chExt cx="9255251" cy="5938866"/>
          </a:xfrm>
        </p:grpSpPr>
        <p:sp>
          <p:nvSpPr>
            <p:cNvPr id="31" name="사각형: 둥근 모서리 5">
              <a:extLst>
                <a:ext uri="{FF2B5EF4-FFF2-40B4-BE49-F238E27FC236}">
                  <a16:creationId xmlns:a16="http://schemas.microsoft.com/office/drawing/2014/main" id="{7E2EA568-5D02-FAC7-377D-4960E3ACA454}"/>
                </a:ext>
              </a:extLst>
            </p:cNvPr>
            <p:cNvSpPr/>
            <p:nvPr/>
          </p:nvSpPr>
          <p:spPr>
            <a:xfrm>
              <a:off x="363236" y="277479"/>
              <a:ext cx="9250366" cy="5904391"/>
            </a:xfrm>
            <a:prstGeom prst="roundRect">
              <a:avLst>
                <a:gd name="adj" fmla="val 4294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                                </a:t>
              </a:r>
              <a:endParaRPr lang="ko-KR" altLang="en-US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32" name="사각형: 둥근 위쪽 모서리 6">
              <a:extLst>
                <a:ext uri="{FF2B5EF4-FFF2-40B4-BE49-F238E27FC236}">
                  <a16:creationId xmlns:a16="http://schemas.microsoft.com/office/drawing/2014/main" id="{FBB1F83A-0470-87BB-152F-DD3E99A85018}"/>
                </a:ext>
              </a:extLst>
            </p:cNvPr>
            <p:cNvSpPr/>
            <p:nvPr/>
          </p:nvSpPr>
          <p:spPr>
            <a:xfrm>
              <a:off x="368121" y="243004"/>
              <a:ext cx="9250366" cy="6593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3E6E2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tabLst>
                  <a:tab pos="447675" algn="l"/>
                </a:tabLst>
                <a:defRPr/>
              </a:pPr>
              <a:r>
                <a:rPr lang="en-US" altLang="ko-KR" sz="2400" kern="0">
                  <a:ln w="158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933153-C0DF-0FC5-CA07-916972A6FB25}"/>
              </a:ext>
            </a:extLst>
          </p:cNvPr>
          <p:cNvSpPr/>
          <p:nvPr/>
        </p:nvSpPr>
        <p:spPr>
          <a:xfrm>
            <a:off x="8622651" y="6368227"/>
            <a:ext cx="638246" cy="166977"/>
          </a:xfrm>
          <a:prstGeom prst="rect">
            <a:avLst/>
          </a:prstGeom>
          <a:solidFill>
            <a:srgbClr val="786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8D6AA5-C3F7-DEF8-58F0-032D270B0F33}"/>
              </a:ext>
            </a:extLst>
          </p:cNvPr>
          <p:cNvGrpSpPr/>
          <p:nvPr/>
        </p:nvGrpSpPr>
        <p:grpSpPr>
          <a:xfrm>
            <a:off x="753982" y="3759515"/>
            <a:ext cx="1892011" cy="382852"/>
            <a:chOff x="1668715" y="1860678"/>
            <a:chExt cx="1492639" cy="396030"/>
          </a:xfrm>
        </p:grpSpPr>
        <p:sp>
          <p:nvSpPr>
            <p:cNvPr id="34" name="사각형: 둥근 모서리 11">
              <a:extLst>
                <a:ext uri="{FF2B5EF4-FFF2-40B4-BE49-F238E27FC236}">
                  <a16:creationId xmlns:a16="http://schemas.microsoft.com/office/drawing/2014/main" id="{E5AE7311-9FB1-8EDD-90BB-00995AE70862}"/>
                </a:ext>
              </a:extLst>
            </p:cNvPr>
            <p:cNvSpPr/>
            <p:nvPr/>
          </p:nvSpPr>
          <p:spPr>
            <a:xfrm>
              <a:off x="1668715" y="1860678"/>
              <a:ext cx="1492639" cy="396030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marL="88900" algn="ctr">
                <a:defRPr/>
              </a:pPr>
              <a:r>
                <a:rPr lang="ko-KR" altLang="en-US" sz="15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    </a:t>
              </a:r>
              <a:r>
                <a:rPr lang="en-US" altLang="ko-KR" sz="15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</a:t>
              </a:r>
              <a:r>
                <a:rPr lang="ko-KR" altLang="en-US" sz="15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연도별</a:t>
              </a:r>
              <a:r>
                <a:rPr lang="en-US" altLang="ko-KR" sz="15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Page</a:t>
              </a:r>
              <a:endParaRPr lang="ko-KR" altLang="en-US" sz="1500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10A3E49-1A0A-0812-9E51-D30AAA318318}"/>
                </a:ext>
              </a:extLst>
            </p:cNvPr>
            <p:cNvSpPr/>
            <p:nvPr/>
          </p:nvSpPr>
          <p:spPr>
            <a:xfrm>
              <a:off x="1820393" y="1899415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/>
                  <a:ea typeface="NanumBarunGothicOTF"/>
                </a:rPr>
                <a:t>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B3B27A3-45FE-746C-B01A-529693657D5B}"/>
              </a:ext>
            </a:extLst>
          </p:cNvPr>
          <p:cNvSpPr txBox="1"/>
          <p:nvPr/>
        </p:nvSpPr>
        <p:spPr>
          <a:xfrm>
            <a:off x="1497252" y="321694"/>
            <a:ext cx="202305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tabLst>
                <a:tab pos="0" algn="l"/>
                <a:tab pos="1857232" algn="l"/>
                <a:tab pos="3714464" algn="l"/>
              </a:tabLst>
            </a:pPr>
            <a:r>
              <a:rPr lang="en-US" altLang="ko-KR" sz="3000" b="1" spc="-1">
                <a:latin typeface="Montserrat"/>
                <a:ea typeface="NanumBarunGothicOTF"/>
                <a:cs typeface="Lato"/>
              </a:rPr>
              <a:t>DESIGN</a:t>
            </a:r>
            <a:r>
              <a:rPr lang="en-US" altLang="ko-KR" sz="2000" b="1" spc="-1">
                <a:latin typeface="Montserrat"/>
                <a:ea typeface="NanumBarunGothicOTF"/>
                <a:cs typeface="Lato"/>
              </a:rPr>
              <a:t> </a:t>
            </a:r>
            <a:endParaRPr lang="en-US" altLang="ko-KR" sz="2000" b="1" spc="-1">
              <a:latin typeface="Montserrat" pitchFamily="2" charset="0"/>
              <a:ea typeface="NanumBarunGothicOTF" panose="02020603020101020101" pitchFamily="18" charset="-127"/>
              <a:cs typeface="Lato" panose="020F0502020204030203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7ABCCB-FF26-8110-1B14-845B736A6A0B}"/>
              </a:ext>
            </a:extLst>
          </p:cNvPr>
          <p:cNvGrpSpPr/>
          <p:nvPr/>
        </p:nvGrpSpPr>
        <p:grpSpPr>
          <a:xfrm>
            <a:off x="763005" y="1158709"/>
            <a:ext cx="1830011" cy="370306"/>
            <a:chOff x="1763671" y="2085356"/>
            <a:chExt cx="1492639" cy="396030"/>
          </a:xfrm>
        </p:grpSpPr>
        <p:sp>
          <p:nvSpPr>
            <p:cNvPr id="6" name="사각형: 둥근 모서리 11">
              <a:extLst>
                <a:ext uri="{FF2B5EF4-FFF2-40B4-BE49-F238E27FC236}">
                  <a16:creationId xmlns:a16="http://schemas.microsoft.com/office/drawing/2014/main" id="{B3975E76-A203-DCB3-9BF8-91E20E141571}"/>
                </a:ext>
              </a:extLst>
            </p:cNvPr>
            <p:cNvSpPr/>
            <p:nvPr/>
          </p:nvSpPr>
          <p:spPr>
            <a:xfrm>
              <a:off x="1763671" y="2085356"/>
              <a:ext cx="1492639" cy="396030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marL="88900" algn="ctr">
                <a:defRPr/>
              </a:pPr>
              <a:r>
                <a:rPr lang="ko-KR" altLang="en-US" sz="15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   요약</a:t>
              </a:r>
              <a:r>
                <a:rPr lang="en-US" altLang="ko-KR" sz="150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Page</a:t>
              </a:r>
              <a:endParaRPr lang="ko-KR" altLang="en-US" sz="1500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2C5D75A-257A-0B1C-0D73-3DC4A96F935A}"/>
                </a:ext>
              </a:extLst>
            </p:cNvPr>
            <p:cNvSpPr/>
            <p:nvPr/>
          </p:nvSpPr>
          <p:spPr>
            <a:xfrm>
              <a:off x="1906838" y="2130587"/>
              <a:ext cx="305572" cy="305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/>
                  <a:ea typeface="NanumBarunGothicOTF"/>
                </a:rPr>
                <a:t>1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3" name="사각형: 둥근 모서리 6">
            <a:extLst>
              <a:ext uri="{FF2B5EF4-FFF2-40B4-BE49-F238E27FC236}">
                <a16:creationId xmlns:a16="http://schemas.microsoft.com/office/drawing/2014/main" id="{16251713-E5AE-2A9E-F611-915637C87568}"/>
              </a:ext>
            </a:extLst>
          </p:cNvPr>
          <p:cNvSpPr/>
          <p:nvPr/>
        </p:nvSpPr>
        <p:spPr>
          <a:xfrm>
            <a:off x="5407814" y="4135791"/>
            <a:ext cx="3446819" cy="1955132"/>
          </a:xfrm>
          <a:prstGeom prst="roundRect">
            <a:avLst>
              <a:gd name="adj" fmla="val 4911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>
              <a:defRPr/>
            </a:pPr>
            <a:endParaRPr lang="en-US" altLang="ko-KR" sz="3600" kern="0">
              <a:ln w="22225">
                <a:solidFill>
                  <a:srgbClr val="44546A">
                    <a:lumMod val="75000"/>
                  </a:srgbClr>
                </a:solidFill>
              </a:ln>
              <a:solidFill>
                <a:srgbClr val="FF7C80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4" name="사각형: 둥근 위쪽 모서리 5">
            <a:extLst>
              <a:ext uri="{FF2B5EF4-FFF2-40B4-BE49-F238E27FC236}">
                <a16:creationId xmlns:a16="http://schemas.microsoft.com/office/drawing/2014/main" id="{885F3DAD-4E02-1559-88A6-FF7269DCC627}"/>
              </a:ext>
            </a:extLst>
          </p:cNvPr>
          <p:cNvSpPr/>
          <p:nvPr/>
        </p:nvSpPr>
        <p:spPr>
          <a:xfrm>
            <a:off x="5407814" y="4151163"/>
            <a:ext cx="3446819" cy="432000"/>
          </a:xfrm>
          <a:prstGeom prst="round2SameRect">
            <a:avLst>
              <a:gd name="adj1" fmla="val 27778"/>
              <a:gd name="adj2" fmla="val 0"/>
            </a:avLst>
          </a:prstGeom>
          <a:pattFill prst="smGrid">
            <a:fgClr>
              <a:srgbClr val="F5B1CE"/>
            </a:fgClr>
            <a:bgClr>
              <a:srgbClr val="F7C1D8"/>
            </a:bgClr>
          </a:pattFill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>
              <a:defRPr/>
            </a:pP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07" y="4220794"/>
            <a:ext cx="4202465" cy="19617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185A3F-2C64-B584-18B5-7916B10E3AF4}"/>
              </a:ext>
            </a:extLst>
          </p:cNvPr>
          <p:cNvSpPr txBox="1"/>
          <p:nvPr/>
        </p:nvSpPr>
        <p:spPr>
          <a:xfrm>
            <a:off x="5539714" y="4588781"/>
            <a:ext cx="3171913" cy="9925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  <a:cs typeface="Lato"/>
              </a:rPr>
              <a:t>각 페이지의 표현 형태를  대략적으로 구성</a:t>
            </a:r>
            <a:endParaRPr kumimoji="1" lang="en-US" altLang="ko-KR" sz="1300">
              <a:latin typeface="NanumBarunGothicOTF" panose="02020603020101020101" pitchFamily="18" charset="-127"/>
              <a:ea typeface="NanumBarunGothicOTF" panose="02020603020101020101" pitchFamily="18" charset="-127"/>
              <a:cs typeface="Lato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>
                <a:latin typeface="NanumBarunGothicOTF" panose="02020603020101020101" pitchFamily="18" charset="-127"/>
                <a:ea typeface="NanumBarunGothicOTF" panose="02020603020101020101" pitchFamily="18" charset="-127"/>
                <a:cs typeface="Lato"/>
              </a:rPr>
              <a:t>사용자의 직관적 이해에 </a:t>
            </a:r>
            <a:r>
              <a:rPr kumimoji="1" lang="ko-KR" altLang="en-US" sz="1300">
                <a:latin typeface="NanumBarunGothicOTF" panose="02020603020101020101" pitchFamily="18" charset="-127"/>
                <a:ea typeface="NanumBarunGothicOTF"/>
                <a:cs typeface="Lato"/>
              </a:rPr>
              <a:t>초점을 두고 화면을 구성</a:t>
            </a:r>
            <a:endParaRPr lang="en-US" altLang="ko-KR" sz="1300">
              <a:latin typeface="NanumBarunGothicOTF" panose="02020603020101020101" pitchFamily="18" charset="-127"/>
              <a:ea typeface="NanumBarunGothicOTF"/>
              <a:cs typeface="Lato" panose="020F050202020403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F48B17-784A-7A85-8EC8-F0EBB55225A8}"/>
              </a:ext>
            </a:extLst>
          </p:cNvPr>
          <p:cNvSpPr txBox="1"/>
          <p:nvPr/>
        </p:nvSpPr>
        <p:spPr>
          <a:xfrm>
            <a:off x="5570220" y="4219916"/>
            <a:ext cx="31414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OTF" panose="02020603020101020101" pitchFamily="18" charset="-127"/>
                <a:ea typeface="NanumBarunGothicOTF" panose="02020603020101020101" pitchFamily="18" charset="-127"/>
                <a:cs typeface="Lato" panose="020F0502020204030203" pitchFamily="34" charset="0"/>
              </a:rPr>
              <a:t>사용자 화면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5C18F-BFC3-243F-D445-50F072B120DB}"/>
              </a:ext>
            </a:extLst>
          </p:cNvPr>
          <p:cNvSpPr txBox="1"/>
          <p:nvPr/>
        </p:nvSpPr>
        <p:spPr>
          <a:xfrm>
            <a:off x="9184278" y="6611779"/>
            <a:ext cx="7217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</a:rPr>
              <a:t>PAGE </a:t>
            </a:r>
            <a:r>
              <a:rPr lang="en-US" altLang="ko-KR" sz="1000" b="1">
                <a:solidFill>
                  <a:schemeClr val="bg1"/>
                </a:solidFill>
                <a:latin typeface="Montserrat" pitchFamily="2" charset="0"/>
                <a:ea typeface="NanumBarunGothicOTF" panose="02020603020101020101" pitchFamily="18" charset="-127"/>
              </a:rPr>
              <a:t>9</a:t>
            </a:r>
            <a:endParaRPr lang="ko-KR" altLang="en-US" sz="1000" b="1">
              <a:solidFill>
                <a:schemeClr val="bg1"/>
              </a:solidFill>
              <a:latin typeface="Montserrat" pitchFamily="2" charset="0"/>
              <a:ea typeface="NanumBarunGothicOTF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4" y="1605704"/>
            <a:ext cx="4211337" cy="204976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06" y="1602029"/>
            <a:ext cx="3727186" cy="205344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7ABCCB-FF26-8110-1B14-845B736A6A0B}"/>
              </a:ext>
            </a:extLst>
          </p:cNvPr>
          <p:cNvGrpSpPr/>
          <p:nvPr/>
        </p:nvGrpSpPr>
        <p:grpSpPr>
          <a:xfrm>
            <a:off x="5278388" y="1158709"/>
            <a:ext cx="1830011" cy="370306"/>
            <a:chOff x="1754230" y="1955674"/>
            <a:chExt cx="1492639" cy="396030"/>
          </a:xfrm>
        </p:grpSpPr>
        <p:sp>
          <p:nvSpPr>
            <p:cNvPr id="43" name="사각형: 둥근 모서리 11">
              <a:extLst>
                <a:ext uri="{FF2B5EF4-FFF2-40B4-BE49-F238E27FC236}">
                  <a16:creationId xmlns:a16="http://schemas.microsoft.com/office/drawing/2014/main" id="{B3975E76-A203-DCB3-9BF8-91E20E141571}"/>
                </a:ext>
              </a:extLst>
            </p:cNvPr>
            <p:cNvSpPr/>
            <p:nvPr/>
          </p:nvSpPr>
          <p:spPr>
            <a:xfrm>
              <a:off x="1754230" y="1955674"/>
              <a:ext cx="1492639" cy="396030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marL="88900" algn="ctr">
                <a:defRPr/>
              </a:pPr>
              <a:r>
                <a:rPr lang="ko-KR" altLang="en-US" sz="1500" dirty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   </a:t>
              </a:r>
              <a:r>
                <a:rPr lang="en-US" altLang="ko-KR" sz="1500" dirty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    </a:t>
              </a:r>
              <a:r>
                <a:rPr lang="ko-KR" altLang="en-US" sz="1500" dirty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연령별 </a:t>
              </a:r>
              <a:r>
                <a:rPr lang="en-US" altLang="ko-KR" sz="1500" dirty="0">
                  <a:solidFill>
                    <a:prstClr val="white"/>
                  </a:solidFill>
                  <a:latin typeface="NanumBarunGothicOTF" panose="02020603020101020101" pitchFamily="18" charset="-127"/>
                  <a:ea typeface="NanumBarunGothicOTF" panose="02020603020101020101" pitchFamily="18" charset="-127"/>
                </a:rPr>
                <a:t>Page</a:t>
              </a:r>
              <a:endParaRPr lang="ko-KR" altLang="en-US" sz="1500" dirty="0">
                <a:solidFill>
                  <a:prstClr val="white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2C5D75A-257A-0B1C-0D73-3DC4A96F935A}"/>
                </a:ext>
              </a:extLst>
            </p:cNvPr>
            <p:cNvSpPr/>
            <p:nvPr/>
          </p:nvSpPr>
          <p:spPr>
            <a:xfrm>
              <a:off x="1897397" y="2000904"/>
              <a:ext cx="305572" cy="305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BarunGothicOTF"/>
                  <a:ea typeface="NanumBarunGothicOTF"/>
                </a:rPr>
                <a:t>3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88766DC-1A08-72E6-F1BF-5EE924B46DED}"/>
              </a:ext>
            </a:extLst>
          </p:cNvPr>
          <p:cNvGrpSpPr/>
          <p:nvPr/>
        </p:nvGrpSpPr>
        <p:grpSpPr>
          <a:xfrm>
            <a:off x="4012816" y="6465353"/>
            <a:ext cx="2280205" cy="348928"/>
            <a:chOff x="2391002" y="6348371"/>
            <a:chExt cx="1880367" cy="43952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FF6D20-E7FC-1C1F-1734-88DDEDE45D33}"/>
                </a:ext>
              </a:extLst>
            </p:cNvPr>
            <p:cNvSpPr txBox="1"/>
            <p:nvPr/>
          </p:nvSpPr>
          <p:spPr>
            <a:xfrm>
              <a:off x="2505302" y="6361439"/>
              <a:ext cx="1651767" cy="4264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>
                  <a:solidFill>
                    <a:schemeClr val="bg1"/>
                  </a:solidFill>
                  <a:ea typeface="+mn-lt"/>
                  <a:cs typeface="+mn-lt"/>
                </a:rPr>
                <a:t>사이트 바로가기</a:t>
              </a:r>
              <a:endParaRPr lang="ko-KR" sz="16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16" name="직사각형 15">
              <a:hlinkClick r:id="rId6"/>
              <a:extLst>
                <a:ext uri="{FF2B5EF4-FFF2-40B4-BE49-F238E27FC236}">
                  <a16:creationId xmlns:a16="http://schemas.microsoft.com/office/drawing/2014/main" id="{6F1758D6-021C-91C2-4EF3-3DB2AE92009E}"/>
                </a:ext>
              </a:extLst>
            </p:cNvPr>
            <p:cNvSpPr/>
            <p:nvPr/>
          </p:nvSpPr>
          <p:spPr>
            <a:xfrm>
              <a:off x="2391002" y="6348371"/>
              <a:ext cx="1880367" cy="339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55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840</Words>
  <Application>Microsoft Office PowerPoint</Application>
  <PresentationFormat>A4 용지(210x297mm)</PresentationFormat>
  <Paragraphs>454</Paragraphs>
  <Slides>35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9" baseType="lpstr">
      <vt:lpstr>Montserrat</vt:lpstr>
      <vt:lpstr>Wingdings</vt:lpstr>
      <vt:lpstr>맑은 고딕</vt:lpstr>
      <vt:lpstr>DejaVu Sans</vt:lpstr>
      <vt:lpstr>Montserrat Light</vt:lpstr>
      <vt:lpstr>맑은 고딕</vt:lpstr>
      <vt:lpstr>Lato Light</vt:lpstr>
      <vt:lpstr>NanumBarunGothicOTF</vt:lpstr>
      <vt:lpstr>Arial</vt:lpstr>
      <vt:lpstr>Lato</vt:lpstr>
      <vt:lpstr>Noto Serif CJK KR</vt:lpstr>
      <vt:lpstr>Calibri Light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</dc:creator>
  <cp:lastModifiedBy>Yoon</cp:lastModifiedBy>
  <cp:revision>538</cp:revision>
  <cp:lastPrinted>2024-03-15T08:39:42Z</cp:lastPrinted>
  <dcterms:modified xsi:type="dcterms:W3CDTF">2024-06-11T03:26:42Z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2014-11-13T06:47:38Z</dcterms:created>
  <dc:creator/>
  <dc:description/>
  <cp:keywords/>
  <dc:language>ko-KR</dc:language>
  <cp:lastModifiedBy/>
  <dcterms:modified xsi:type="dcterms:W3CDTF">2024-03-12T16:26:53Z</dcterms:modified>
  <cp:revision>5597</cp:revision>
  <dc:subject/>
  <dc:title>Premium Presentations</dc:title>
</cp:coreProperties>
</file>